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32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6" r:id="rId12"/>
    <p:sldId id="322" r:id="rId13"/>
    <p:sldId id="274" r:id="rId14"/>
    <p:sldId id="273" r:id="rId15"/>
    <p:sldId id="272" r:id="rId16"/>
    <p:sldId id="271" r:id="rId17"/>
    <p:sldId id="270" r:id="rId18"/>
    <p:sldId id="269" r:id="rId19"/>
    <p:sldId id="268" r:id="rId20"/>
    <p:sldId id="267" r:id="rId21"/>
    <p:sldId id="266" r:id="rId22"/>
    <p:sldId id="26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9" r:id="rId55"/>
    <p:sldId id="310" r:id="rId56"/>
    <p:sldId id="308" r:id="rId57"/>
  </p:sldIdLst>
  <p:sldSz cx="12192000" cy="6858000"/>
  <p:notesSz cx="6858000" cy="9144000"/>
  <p:custDataLst>
    <p:tags r:id="rId5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6" Type="http://schemas.openxmlformats.org/officeDocument/2006/relationships/tags" Target="../tags/tag35.xml"/><Relationship Id="rId21" Type="http://schemas.openxmlformats.org/officeDocument/2006/relationships/tags" Target="../tags/tag30.xml"/><Relationship Id="rId42" Type="http://schemas.openxmlformats.org/officeDocument/2006/relationships/tags" Target="../tags/tag51.xml"/><Relationship Id="rId47" Type="http://schemas.openxmlformats.org/officeDocument/2006/relationships/tags" Target="../tags/tag56.xml"/><Relationship Id="rId63" Type="http://schemas.openxmlformats.org/officeDocument/2006/relationships/tags" Target="../tags/tag72.xml"/><Relationship Id="rId68" Type="http://schemas.openxmlformats.org/officeDocument/2006/relationships/tags" Target="../tags/tag77.xml"/><Relationship Id="rId84" Type="http://schemas.openxmlformats.org/officeDocument/2006/relationships/image" Target="../media/image5.png"/><Relationship Id="rId16" Type="http://schemas.openxmlformats.org/officeDocument/2006/relationships/tags" Target="../tags/tag25.xml"/><Relationship Id="rId11" Type="http://schemas.openxmlformats.org/officeDocument/2006/relationships/tags" Target="../tags/tag20.xml"/><Relationship Id="rId32" Type="http://schemas.openxmlformats.org/officeDocument/2006/relationships/tags" Target="../tags/tag41.xml"/><Relationship Id="rId37" Type="http://schemas.openxmlformats.org/officeDocument/2006/relationships/tags" Target="../tags/tag46.xml"/><Relationship Id="rId53" Type="http://schemas.openxmlformats.org/officeDocument/2006/relationships/tags" Target="../tags/tag62.xml"/><Relationship Id="rId58" Type="http://schemas.openxmlformats.org/officeDocument/2006/relationships/tags" Target="../tags/tag67.xml"/><Relationship Id="rId74" Type="http://schemas.openxmlformats.org/officeDocument/2006/relationships/tags" Target="../tags/tag83.xml"/><Relationship Id="rId79" Type="http://schemas.openxmlformats.org/officeDocument/2006/relationships/tags" Target="../tags/tag88.xml"/><Relationship Id="rId5" Type="http://schemas.openxmlformats.org/officeDocument/2006/relationships/tags" Target="../tags/tag14.xml"/><Relationship Id="rId19" Type="http://schemas.openxmlformats.org/officeDocument/2006/relationships/tags" Target="../tags/tag28.xml"/><Relationship Id="rId14" Type="http://schemas.openxmlformats.org/officeDocument/2006/relationships/tags" Target="../tags/tag23.xml"/><Relationship Id="rId22" Type="http://schemas.openxmlformats.org/officeDocument/2006/relationships/tags" Target="../tags/tag31.xml"/><Relationship Id="rId27" Type="http://schemas.openxmlformats.org/officeDocument/2006/relationships/tags" Target="../tags/tag36.xml"/><Relationship Id="rId30" Type="http://schemas.openxmlformats.org/officeDocument/2006/relationships/tags" Target="../tags/tag39.xml"/><Relationship Id="rId35" Type="http://schemas.openxmlformats.org/officeDocument/2006/relationships/tags" Target="../tags/tag44.xml"/><Relationship Id="rId43" Type="http://schemas.openxmlformats.org/officeDocument/2006/relationships/tags" Target="../tags/tag52.xml"/><Relationship Id="rId48" Type="http://schemas.openxmlformats.org/officeDocument/2006/relationships/tags" Target="../tags/tag57.xml"/><Relationship Id="rId56" Type="http://schemas.openxmlformats.org/officeDocument/2006/relationships/tags" Target="../tags/tag65.xml"/><Relationship Id="rId64" Type="http://schemas.openxmlformats.org/officeDocument/2006/relationships/tags" Target="../tags/tag73.xml"/><Relationship Id="rId69" Type="http://schemas.openxmlformats.org/officeDocument/2006/relationships/tags" Target="../tags/tag78.xml"/><Relationship Id="rId77" Type="http://schemas.openxmlformats.org/officeDocument/2006/relationships/tags" Target="../tags/tag86.xml"/><Relationship Id="rId8" Type="http://schemas.openxmlformats.org/officeDocument/2006/relationships/tags" Target="../tags/tag17.xml"/><Relationship Id="rId51" Type="http://schemas.openxmlformats.org/officeDocument/2006/relationships/tags" Target="../tags/tag60.xml"/><Relationship Id="rId72" Type="http://schemas.openxmlformats.org/officeDocument/2006/relationships/tags" Target="../tags/tag81.xml"/><Relationship Id="rId80" Type="http://schemas.openxmlformats.org/officeDocument/2006/relationships/tags" Target="../tags/tag89.xml"/><Relationship Id="rId85" Type="http://schemas.openxmlformats.org/officeDocument/2006/relationships/image" Target="../media/image3.png"/><Relationship Id="rId3" Type="http://schemas.openxmlformats.org/officeDocument/2006/relationships/tags" Target="../tags/tag12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5" Type="http://schemas.openxmlformats.org/officeDocument/2006/relationships/tags" Target="../tags/tag34.xml"/><Relationship Id="rId33" Type="http://schemas.openxmlformats.org/officeDocument/2006/relationships/tags" Target="../tags/tag42.xml"/><Relationship Id="rId38" Type="http://schemas.openxmlformats.org/officeDocument/2006/relationships/tags" Target="../tags/tag47.xml"/><Relationship Id="rId46" Type="http://schemas.openxmlformats.org/officeDocument/2006/relationships/tags" Target="../tags/tag55.xml"/><Relationship Id="rId59" Type="http://schemas.openxmlformats.org/officeDocument/2006/relationships/tags" Target="../tags/tag68.xml"/><Relationship Id="rId67" Type="http://schemas.openxmlformats.org/officeDocument/2006/relationships/tags" Target="../tags/tag76.xml"/><Relationship Id="rId20" Type="http://schemas.openxmlformats.org/officeDocument/2006/relationships/tags" Target="../tags/tag29.xml"/><Relationship Id="rId41" Type="http://schemas.openxmlformats.org/officeDocument/2006/relationships/tags" Target="../tags/tag50.xml"/><Relationship Id="rId54" Type="http://schemas.openxmlformats.org/officeDocument/2006/relationships/tags" Target="../tags/tag63.xml"/><Relationship Id="rId62" Type="http://schemas.openxmlformats.org/officeDocument/2006/relationships/tags" Target="../tags/tag71.xml"/><Relationship Id="rId70" Type="http://schemas.openxmlformats.org/officeDocument/2006/relationships/tags" Target="../tags/tag79.xml"/><Relationship Id="rId75" Type="http://schemas.openxmlformats.org/officeDocument/2006/relationships/tags" Target="../tags/tag84.xml"/><Relationship Id="rId83" Type="http://schemas.openxmlformats.org/officeDocument/2006/relationships/image" Target="../media/image4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5" Type="http://schemas.openxmlformats.org/officeDocument/2006/relationships/tags" Target="../tags/tag24.xml"/><Relationship Id="rId23" Type="http://schemas.openxmlformats.org/officeDocument/2006/relationships/tags" Target="../tags/tag32.xml"/><Relationship Id="rId28" Type="http://schemas.openxmlformats.org/officeDocument/2006/relationships/tags" Target="../tags/tag37.xml"/><Relationship Id="rId36" Type="http://schemas.openxmlformats.org/officeDocument/2006/relationships/tags" Target="../tags/tag45.xml"/><Relationship Id="rId49" Type="http://schemas.openxmlformats.org/officeDocument/2006/relationships/tags" Target="../tags/tag58.xml"/><Relationship Id="rId57" Type="http://schemas.openxmlformats.org/officeDocument/2006/relationships/tags" Target="../tags/tag66.xml"/><Relationship Id="rId10" Type="http://schemas.openxmlformats.org/officeDocument/2006/relationships/tags" Target="../tags/tag19.xml"/><Relationship Id="rId31" Type="http://schemas.openxmlformats.org/officeDocument/2006/relationships/tags" Target="../tags/tag40.xml"/><Relationship Id="rId44" Type="http://schemas.openxmlformats.org/officeDocument/2006/relationships/tags" Target="../tags/tag53.xml"/><Relationship Id="rId52" Type="http://schemas.openxmlformats.org/officeDocument/2006/relationships/tags" Target="../tags/tag61.xml"/><Relationship Id="rId60" Type="http://schemas.openxmlformats.org/officeDocument/2006/relationships/tags" Target="../tags/tag69.xml"/><Relationship Id="rId65" Type="http://schemas.openxmlformats.org/officeDocument/2006/relationships/tags" Target="../tags/tag74.xml"/><Relationship Id="rId73" Type="http://schemas.openxmlformats.org/officeDocument/2006/relationships/tags" Target="../tags/tag82.xml"/><Relationship Id="rId78" Type="http://schemas.openxmlformats.org/officeDocument/2006/relationships/tags" Target="../tags/tag87.xml"/><Relationship Id="rId81" Type="http://schemas.openxmlformats.org/officeDocument/2006/relationships/tags" Target="../tags/tag90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3" Type="http://schemas.openxmlformats.org/officeDocument/2006/relationships/tags" Target="../tags/tag22.xml"/><Relationship Id="rId18" Type="http://schemas.openxmlformats.org/officeDocument/2006/relationships/tags" Target="../tags/tag27.xml"/><Relationship Id="rId39" Type="http://schemas.openxmlformats.org/officeDocument/2006/relationships/tags" Target="../tags/tag48.xml"/><Relationship Id="rId34" Type="http://schemas.openxmlformats.org/officeDocument/2006/relationships/tags" Target="../tags/tag43.xml"/><Relationship Id="rId50" Type="http://schemas.openxmlformats.org/officeDocument/2006/relationships/tags" Target="../tags/tag59.xml"/><Relationship Id="rId55" Type="http://schemas.openxmlformats.org/officeDocument/2006/relationships/tags" Target="../tags/tag64.xml"/><Relationship Id="rId76" Type="http://schemas.openxmlformats.org/officeDocument/2006/relationships/tags" Target="../tags/tag85.xml"/><Relationship Id="rId7" Type="http://schemas.openxmlformats.org/officeDocument/2006/relationships/tags" Target="../tags/tag16.xml"/><Relationship Id="rId71" Type="http://schemas.openxmlformats.org/officeDocument/2006/relationships/tags" Target="../tags/tag80.xml"/><Relationship Id="rId2" Type="http://schemas.openxmlformats.org/officeDocument/2006/relationships/tags" Target="../tags/tag11.xml"/><Relationship Id="rId29" Type="http://schemas.openxmlformats.org/officeDocument/2006/relationships/tags" Target="../tags/tag38.xml"/><Relationship Id="rId24" Type="http://schemas.openxmlformats.org/officeDocument/2006/relationships/tags" Target="../tags/tag33.xml"/><Relationship Id="rId40" Type="http://schemas.openxmlformats.org/officeDocument/2006/relationships/tags" Target="../tags/tag49.xml"/><Relationship Id="rId45" Type="http://schemas.openxmlformats.org/officeDocument/2006/relationships/tags" Target="../tags/tag54.xml"/><Relationship Id="rId66" Type="http://schemas.openxmlformats.org/officeDocument/2006/relationships/tags" Target="../tags/tag75.xml"/><Relationship Id="rId61" Type="http://schemas.openxmlformats.org/officeDocument/2006/relationships/tags" Target="../tags/tag70.xml"/><Relationship Id="rId82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95.xml"/><Relationship Id="rId4" Type="http://schemas.openxmlformats.org/officeDocument/2006/relationships/tags" Target="../tags/tag9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3" Type="http://schemas.openxmlformats.org/officeDocument/2006/relationships/tags" Target="../tags/tag98.xml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2" Type="http://schemas.openxmlformats.org/officeDocument/2006/relationships/tags" Target="../tags/tag97.xml"/><Relationship Id="rId16" Type="http://schemas.openxmlformats.org/officeDocument/2006/relationships/image" Target="../media/image7.png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5" Type="http://schemas.openxmlformats.org/officeDocument/2006/relationships/tags" Target="../tags/tag100.xml"/><Relationship Id="rId15" Type="http://schemas.openxmlformats.org/officeDocument/2006/relationships/image" Target="../media/image6.png"/><Relationship Id="rId10" Type="http://schemas.openxmlformats.org/officeDocument/2006/relationships/tags" Target="../tags/tag105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image" Target="../media/image9.svg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image" Target="../media/image8.png"/><Relationship Id="rId2" Type="http://schemas.openxmlformats.org/officeDocument/2006/relationships/tags" Target="../tags/tag110.xml"/><Relationship Id="rId16" Type="http://schemas.openxmlformats.org/officeDocument/2006/relationships/slideMaster" Target="../slideMasters/slideMaster2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10" Type="http://schemas.openxmlformats.org/officeDocument/2006/relationships/tags" Target="../tags/tag118.xml"/><Relationship Id="rId19" Type="http://schemas.openxmlformats.org/officeDocument/2006/relationships/image" Target="../media/image6.png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9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4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Layouts/_rels/slideLayout28.xml.rels><?xml version="1.0" encoding="UTF-8" standalone="yes"?>
<Relationships xmlns="http://schemas.openxmlformats.org/package/2006/relationships"><Relationship Id="rId26" Type="http://schemas.openxmlformats.org/officeDocument/2006/relationships/tags" Target="../tags/tag179.xml"/><Relationship Id="rId21" Type="http://schemas.openxmlformats.org/officeDocument/2006/relationships/tags" Target="../tags/tag174.xml"/><Relationship Id="rId42" Type="http://schemas.openxmlformats.org/officeDocument/2006/relationships/tags" Target="../tags/tag195.xml"/><Relationship Id="rId47" Type="http://schemas.openxmlformats.org/officeDocument/2006/relationships/tags" Target="../tags/tag200.xml"/><Relationship Id="rId63" Type="http://schemas.openxmlformats.org/officeDocument/2006/relationships/tags" Target="../tags/tag216.xml"/><Relationship Id="rId68" Type="http://schemas.openxmlformats.org/officeDocument/2006/relationships/tags" Target="../tags/tag221.xml"/><Relationship Id="rId84" Type="http://schemas.openxmlformats.org/officeDocument/2006/relationships/image" Target="../media/image10.png"/><Relationship Id="rId16" Type="http://schemas.openxmlformats.org/officeDocument/2006/relationships/tags" Target="../tags/tag169.xml"/><Relationship Id="rId11" Type="http://schemas.openxmlformats.org/officeDocument/2006/relationships/tags" Target="../tags/tag164.xml"/><Relationship Id="rId32" Type="http://schemas.openxmlformats.org/officeDocument/2006/relationships/tags" Target="../tags/tag185.xml"/><Relationship Id="rId37" Type="http://schemas.openxmlformats.org/officeDocument/2006/relationships/tags" Target="../tags/tag190.xml"/><Relationship Id="rId53" Type="http://schemas.openxmlformats.org/officeDocument/2006/relationships/tags" Target="../tags/tag206.xml"/><Relationship Id="rId58" Type="http://schemas.openxmlformats.org/officeDocument/2006/relationships/tags" Target="../tags/tag211.xml"/><Relationship Id="rId74" Type="http://schemas.openxmlformats.org/officeDocument/2006/relationships/tags" Target="../tags/tag227.xml"/><Relationship Id="rId79" Type="http://schemas.openxmlformats.org/officeDocument/2006/relationships/tags" Target="../tags/tag232.xml"/><Relationship Id="rId5" Type="http://schemas.openxmlformats.org/officeDocument/2006/relationships/tags" Target="../tags/tag158.xml"/><Relationship Id="rId61" Type="http://schemas.openxmlformats.org/officeDocument/2006/relationships/tags" Target="../tags/tag214.xml"/><Relationship Id="rId82" Type="http://schemas.openxmlformats.org/officeDocument/2006/relationships/image" Target="../media/image4.png"/><Relationship Id="rId19" Type="http://schemas.openxmlformats.org/officeDocument/2006/relationships/tags" Target="../tags/tag172.xml"/><Relationship Id="rId14" Type="http://schemas.openxmlformats.org/officeDocument/2006/relationships/tags" Target="../tags/tag167.xml"/><Relationship Id="rId22" Type="http://schemas.openxmlformats.org/officeDocument/2006/relationships/tags" Target="../tags/tag175.xml"/><Relationship Id="rId27" Type="http://schemas.openxmlformats.org/officeDocument/2006/relationships/tags" Target="../tags/tag180.xml"/><Relationship Id="rId30" Type="http://schemas.openxmlformats.org/officeDocument/2006/relationships/tags" Target="../tags/tag183.xml"/><Relationship Id="rId35" Type="http://schemas.openxmlformats.org/officeDocument/2006/relationships/tags" Target="../tags/tag188.xml"/><Relationship Id="rId43" Type="http://schemas.openxmlformats.org/officeDocument/2006/relationships/tags" Target="../tags/tag196.xml"/><Relationship Id="rId48" Type="http://schemas.openxmlformats.org/officeDocument/2006/relationships/tags" Target="../tags/tag201.xml"/><Relationship Id="rId56" Type="http://schemas.openxmlformats.org/officeDocument/2006/relationships/tags" Target="../tags/tag209.xml"/><Relationship Id="rId64" Type="http://schemas.openxmlformats.org/officeDocument/2006/relationships/tags" Target="../tags/tag217.xml"/><Relationship Id="rId69" Type="http://schemas.openxmlformats.org/officeDocument/2006/relationships/tags" Target="../tags/tag222.xml"/><Relationship Id="rId77" Type="http://schemas.openxmlformats.org/officeDocument/2006/relationships/tags" Target="../tags/tag230.xml"/><Relationship Id="rId8" Type="http://schemas.openxmlformats.org/officeDocument/2006/relationships/tags" Target="../tags/tag161.xml"/><Relationship Id="rId51" Type="http://schemas.openxmlformats.org/officeDocument/2006/relationships/tags" Target="../tags/tag204.xml"/><Relationship Id="rId72" Type="http://schemas.openxmlformats.org/officeDocument/2006/relationships/tags" Target="../tags/tag225.xml"/><Relationship Id="rId80" Type="http://schemas.openxmlformats.org/officeDocument/2006/relationships/tags" Target="../tags/tag233.xml"/><Relationship Id="rId3" Type="http://schemas.openxmlformats.org/officeDocument/2006/relationships/tags" Target="../tags/tag156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tags" Target="../tags/tag178.xml"/><Relationship Id="rId33" Type="http://schemas.openxmlformats.org/officeDocument/2006/relationships/tags" Target="../tags/tag186.xml"/><Relationship Id="rId38" Type="http://schemas.openxmlformats.org/officeDocument/2006/relationships/tags" Target="../tags/tag191.xml"/><Relationship Id="rId46" Type="http://schemas.openxmlformats.org/officeDocument/2006/relationships/tags" Target="../tags/tag199.xml"/><Relationship Id="rId59" Type="http://schemas.openxmlformats.org/officeDocument/2006/relationships/tags" Target="../tags/tag212.xml"/><Relationship Id="rId67" Type="http://schemas.openxmlformats.org/officeDocument/2006/relationships/tags" Target="../tags/tag220.xml"/><Relationship Id="rId20" Type="http://schemas.openxmlformats.org/officeDocument/2006/relationships/tags" Target="../tags/tag173.xml"/><Relationship Id="rId41" Type="http://schemas.openxmlformats.org/officeDocument/2006/relationships/tags" Target="../tags/tag194.xml"/><Relationship Id="rId54" Type="http://schemas.openxmlformats.org/officeDocument/2006/relationships/tags" Target="../tags/tag207.xml"/><Relationship Id="rId62" Type="http://schemas.openxmlformats.org/officeDocument/2006/relationships/tags" Target="../tags/tag215.xml"/><Relationship Id="rId70" Type="http://schemas.openxmlformats.org/officeDocument/2006/relationships/tags" Target="../tags/tag223.xml"/><Relationship Id="rId75" Type="http://schemas.openxmlformats.org/officeDocument/2006/relationships/tags" Target="../tags/tag228.xml"/><Relationship Id="rId83" Type="http://schemas.openxmlformats.org/officeDocument/2006/relationships/image" Target="../media/image9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5" Type="http://schemas.openxmlformats.org/officeDocument/2006/relationships/tags" Target="../tags/tag168.xml"/><Relationship Id="rId23" Type="http://schemas.openxmlformats.org/officeDocument/2006/relationships/tags" Target="../tags/tag176.xml"/><Relationship Id="rId28" Type="http://schemas.openxmlformats.org/officeDocument/2006/relationships/tags" Target="../tags/tag181.xml"/><Relationship Id="rId36" Type="http://schemas.openxmlformats.org/officeDocument/2006/relationships/tags" Target="../tags/tag189.xml"/><Relationship Id="rId49" Type="http://schemas.openxmlformats.org/officeDocument/2006/relationships/tags" Target="../tags/tag202.xml"/><Relationship Id="rId57" Type="http://schemas.openxmlformats.org/officeDocument/2006/relationships/tags" Target="../tags/tag210.xml"/><Relationship Id="rId10" Type="http://schemas.openxmlformats.org/officeDocument/2006/relationships/tags" Target="../tags/tag163.xml"/><Relationship Id="rId31" Type="http://schemas.openxmlformats.org/officeDocument/2006/relationships/tags" Target="../tags/tag184.xml"/><Relationship Id="rId44" Type="http://schemas.openxmlformats.org/officeDocument/2006/relationships/tags" Target="../tags/tag197.xml"/><Relationship Id="rId52" Type="http://schemas.openxmlformats.org/officeDocument/2006/relationships/tags" Target="../tags/tag205.xml"/><Relationship Id="rId60" Type="http://schemas.openxmlformats.org/officeDocument/2006/relationships/tags" Target="../tags/tag213.xml"/><Relationship Id="rId65" Type="http://schemas.openxmlformats.org/officeDocument/2006/relationships/tags" Target="../tags/tag218.xml"/><Relationship Id="rId73" Type="http://schemas.openxmlformats.org/officeDocument/2006/relationships/tags" Target="../tags/tag226.xml"/><Relationship Id="rId78" Type="http://schemas.openxmlformats.org/officeDocument/2006/relationships/tags" Target="../tags/tag231.xml"/><Relationship Id="rId81" Type="http://schemas.openxmlformats.org/officeDocument/2006/relationships/slideMaster" Target="../slideMasters/slideMaster2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39" Type="http://schemas.openxmlformats.org/officeDocument/2006/relationships/tags" Target="../tags/tag192.xml"/><Relationship Id="rId34" Type="http://schemas.openxmlformats.org/officeDocument/2006/relationships/tags" Target="../tags/tag187.xml"/><Relationship Id="rId50" Type="http://schemas.openxmlformats.org/officeDocument/2006/relationships/tags" Target="../tags/tag203.xml"/><Relationship Id="rId55" Type="http://schemas.openxmlformats.org/officeDocument/2006/relationships/tags" Target="../tags/tag208.xml"/><Relationship Id="rId76" Type="http://schemas.openxmlformats.org/officeDocument/2006/relationships/tags" Target="../tags/tag229.xml"/><Relationship Id="rId7" Type="http://schemas.openxmlformats.org/officeDocument/2006/relationships/tags" Target="../tags/tag160.xml"/><Relationship Id="rId71" Type="http://schemas.openxmlformats.org/officeDocument/2006/relationships/tags" Target="../tags/tag224.xml"/><Relationship Id="rId2" Type="http://schemas.openxmlformats.org/officeDocument/2006/relationships/tags" Target="../tags/tag155.xml"/><Relationship Id="rId29" Type="http://schemas.openxmlformats.org/officeDocument/2006/relationships/tags" Target="../tags/tag182.xml"/><Relationship Id="rId24" Type="http://schemas.openxmlformats.org/officeDocument/2006/relationships/tags" Target="../tags/tag177.xml"/><Relationship Id="rId40" Type="http://schemas.openxmlformats.org/officeDocument/2006/relationships/tags" Target="../tags/tag193.xml"/><Relationship Id="rId45" Type="http://schemas.openxmlformats.org/officeDocument/2006/relationships/tags" Target="../tags/tag198.xml"/><Relationship Id="rId66" Type="http://schemas.openxmlformats.org/officeDocument/2006/relationships/tags" Target="../tags/tag21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  <a:cs typeface="Arial" panose="020B0604020202020204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68"/>
          <p:cNvSpPr/>
          <p:nvPr userDrawn="1">
            <p:custDataLst>
              <p:tags r:id="rId2"/>
            </p:custDataLst>
          </p:nvPr>
        </p:nvSpPr>
        <p:spPr>
          <a:xfrm>
            <a:off x="0" y="2998470"/>
            <a:ext cx="2875280" cy="38595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528" h="6078">
                <a:moveTo>
                  <a:pt x="451" y="0"/>
                </a:moveTo>
                <a:cubicBezTo>
                  <a:pt x="2703" y="0"/>
                  <a:pt x="4528" y="1795"/>
                  <a:pt x="4528" y="4010"/>
                </a:cubicBezTo>
                <a:cubicBezTo>
                  <a:pt x="4528" y="4754"/>
                  <a:pt x="4322" y="5451"/>
                  <a:pt x="3963" y="6048"/>
                </a:cubicBezTo>
                <a:lnTo>
                  <a:pt x="3945" y="6078"/>
                </a:lnTo>
                <a:lnTo>
                  <a:pt x="0" y="6078"/>
                </a:lnTo>
                <a:lnTo>
                  <a:pt x="0" y="24"/>
                </a:lnTo>
                <a:lnTo>
                  <a:pt x="34" y="21"/>
                </a:lnTo>
                <a:cubicBezTo>
                  <a:pt x="171" y="7"/>
                  <a:pt x="310" y="0"/>
                  <a:pt x="451" y="0"/>
                </a:cubicBezTo>
                <a:close/>
              </a:path>
            </a:pathLst>
          </a:cu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B3D6D1"/>
              </a:solidFill>
            </a:endParaRPr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>
            <a:off x="302260" y="251460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4"/>
            </p:custDataLst>
          </p:nvPr>
        </p:nvSpPr>
        <p:spPr>
          <a:xfrm>
            <a:off x="642631" y="251460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983003" y="251460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6"/>
            </p:custDataLst>
          </p:nvPr>
        </p:nvSpPr>
        <p:spPr>
          <a:xfrm>
            <a:off x="1323374" y="251460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>
            <a:off x="1663746" y="251460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>
            <p:custDataLst>
              <p:tags r:id="rId8"/>
            </p:custDataLst>
          </p:nvPr>
        </p:nvSpPr>
        <p:spPr>
          <a:xfrm>
            <a:off x="2004117" y="251460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>
            <p:custDataLst>
              <p:tags r:id="rId9"/>
            </p:custDataLst>
          </p:nvPr>
        </p:nvSpPr>
        <p:spPr>
          <a:xfrm>
            <a:off x="2344815" y="251460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>
            <p:custDataLst>
              <p:tags r:id="rId10"/>
            </p:custDataLst>
          </p:nvPr>
        </p:nvSpPr>
        <p:spPr>
          <a:xfrm>
            <a:off x="2685187" y="251460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11"/>
            </p:custDataLst>
          </p:nvPr>
        </p:nvSpPr>
        <p:spPr>
          <a:xfrm>
            <a:off x="302260" y="591956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>
            <p:custDataLst>
              <p:tags r:id="rId12"/>
            </p:custDataLst>
          </p:nvPr>
        </p:nvSpPr>
        <p:spPr>
          <a:xfrm>
            <a:off x="642631" y="591956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 userDrawn="1">
            <p:custDataLst>
              <p:tags r:id="rId13"/>
            </p:custDataLst>
          </p:nvPr>
        </p:nvSpPr>
        <p:spPr>
          <a:xfrm>
            <a:off x="983003" y="591956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 userDrawn="1">
            <p:custDataLst>
              <p:tags r:id="rId14"/>
            </p:custDataLst>
          </p:nvPr>
        </p:nvSpPr>
        <p:spPr>
          <a:xfrm>
            <a:off x="1323374" y="591956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 userDrawn="1">
            <p:custDataLst>
              <p:tags r:id="rId15"/>
            </p:custDataLst>
          </p:nvPr>
        </p:nvSpPr>
        <p:spPr>
          <a:xfrm>
            <a:off x="1663746" y="591956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 userDrawn="1">
            <p:custDataLst>
              <p:tags r:id="rId16"/>
            </p:custDataLst>
          </p:nvPr>
        </p:nvSpPr>
        <p:spPr>
          <a:xfrm>
            <a:off x="2004117" y="591956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 userDrawn="1">
            <p:custDataLst>
              <p:tags r:id="rId17"/>
            </p:custDataLst>
          </p:nvPr>
        </p:nvSpPr>
        <p:spPr>
          <a:xfrm>
            <a:off x="2344815" y="591956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 userDrawn="1">
            <p:custDataLst>
              <p:tags r:id="rId18"/>
            </p:custDataLst>
          </p:nvPr>
        </p:nvSpPr>
        <p:spPr>
          <a:xfrm>
            <a:off x="2685187" y="591956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 userDrawn="1">
            <p:custDataLst>
              <p:tags r:id="rId19"/>
            </p:custDataLst>
          </p:nvPr>
        </p:nvSpPr>
        <p:spPr>
          <a:xfrm>
            <a:off x="302260" y="932779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 userDrawn="1">
            <p:custDataLst>
              <p:tags r:id="rId20"/>
            </p:custDataLst>
          </p:nvPr>
        </p:nvSpPr>
        <p:spPr>
          <a:xfrm>
            <a:off x="642631" y="932779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 userDrawn="1">
            <p:custDataLst>
              <p:tags r:id="rId21"/>
            </p:custDataLst>
          </p:nvPr>
        </p:nvSpPr>
        <p:spPr>
          <a:xfrm>
            <a:off x="983003" y="932779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 userDrawn="1">
            <p:custDataLst>
              <p:tags r:id="rId22"/>
            </p:custDataLst>
          </p:nvPr>
        </p:nvSpPr>
        <p:spPr>
          <a:xfrm>
            <a:off x="1323374" y="932779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 userDrawn="1">
            <p:custDataLst>
              <p:tags r:id="rId23"/>
            </p:custDataLst>
          </p:nvPr>
        </p:nvSpPr>
        <p:spPr>
          <a:xfrm>
            <a:off x="1663746" y="932779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 userDrawn="1">
            <p:custDataLst>
              <p:tags r:id="rId24"/>
            </p:custDataLst>
          </p:nvPr>
        </p:nvSpPr>
        <p:spPr>
          <a:xfrm>
            <a:off x="2004117" y="932779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 userDrawn="1">
            <p:custDataLst>
              <p:tags r:id="rId25"/>
            </p:custDataLst>
          </p:nvPr>
        </p:nvSpPr>
        <p:spPr>
          <a:xfrm>
            <a:off x="2344815" y="932779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 userDrawn="1">
            <p:custDataLst>
              <p:tags r:id="rId26"/>
            </p:custDataLst>
          </p:nvPr>
        </p:nvSpPr>
        <p:spPr>
          <a:xfrm>
            <a:off x="2685187" y="932779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 userDrawn="1">
            <p:custDataLst>
              <p:tags r:id="rId27"/>
            </p:custDataLst>
          </p:nvPr>
        </p:nvSpPr>
        <p:spPr>
          <a:xfrm>
            <a:off x="302260" y="1273276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 userDrawn="1">
            <p:custDataLst>
              <p:tags r:id="rId28"/>
            </p:custDataLst>
          </p:nvPr>
        </p:nvSpPr>
        <p:spPr>
          <a:xfrm>
            <a:off x="642631" y="1273276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 userDrawn="1">
            <p:custDataLst>
              <p:tags r:id="rId29"/>
            </p:custDataLst>
          </p:nvPr>
        </p:nvSpPr>
        <p:spPr>
          <a:xfrm>
            <a:off x="983003" y="1273276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 userDrawn="1">
            <p:custDataLst>
              <p:tags r:id="rId30"/>
            </p:custDataLst>
          </p:nvPr>
        </p:nvSpPr>
        <p:spPr>
          <a:xfrm>
            <a:off x="1323374" y="1273276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 userDrawn="1">
            <p:custDataLst>
              <p:tags r:id="rId31"/>
            </p:custDataLst>
          </p:nvPr>
        </p:nvSpPr>
        <p:spPr>
          <a:xfrm>
            <a:off x="1663746" y="1273276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 userDrawn="1">
            <p:custDataLst>
              <p:tags r:id="rId32"/>
            </p:custDataLst>
          </p:nvPr>
        </p:nvSpPr>
        <p:spPr>
          <a:xfrm>
            <a:off x="2004117" y="1273276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 userDrawn="1">
            <p:custDataLst>
              <p:tags r:id="rId33"/>
            </p:custDataLst>
          </p:nvPr>
        </p:nvSpPr>
        <p:spPr>
          <a:xfrm>
            <a:off x="2344815" y="1273276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 userDrawn="1">
            <p:custDataLst>
              <p:tags r:id="rId34"/>
            </p:custDataLst>
          </p:nvPr>
        </p:nvSpPr>
        <p:spPr>
          <a:xfrm>
            <a:off x="2685187" y="1273276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 userDrawn="1">
            <p:custDataLst>
              <p:tags r:id="rId35"/>
            </p:custDataLst>
          </p:nvPr>
        </p:nvSpPr>
        <p:spPr>
          <a:xfrm>
            <a:off x="302260" y="1613772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 userDrawn="1">
            <p:custDataLst>
              <p:tags r:id="rId36"/>
            </p:custDataLst>
          </p:nvPr>
        </p:nvSpPr>
        <p:spPr>
          <a:xfrm>
            <a:off x="642631" y="1613772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 userDrawn="1">
            <p:custDataLst>
              <p:tags r:id="rId37"/>
            </p:custDataLst>
          </p:nvPr>
        </p:nvSpPr>
        <p:spPr>
          <a:xfrm>
            <a:off x="983003" y="1613772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 userDrawn="1">
            <p:custDataLst>
              <p:tags r:id="rId38"/>
            </p:custDataLst>
          </p:nvPr>
        </p:nvSpPr>
        <p:spPr>
          <a:xfrm>
            <a:off x="1323374" y="1613772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 userDrawn="1">
            <p:custDataLst>
              <p:tags r:id="rId39"/>
            </p:custDataLst>
          </p:nvPr>
        </p:nvSpPr>
        <p:spPr>
          <a:xfrm>
            <a:off x="1663746" y="1613772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 userDrawn="1">
            <p:custDataLst>
              <p:tags r:id="rId40"/>
            </p:custDataLst>
          </p:nvPr>
        </p:nvSpPr>
        <p:spPr>
          <a:xfrm>
            <a:off x="2004117" y="1613772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 userDrawn="1">
            <p:custDataLst>
              <p:tags r:id="rId41"/>
            </p:custDataLst>
          </p:nvPr>
        </p:nvSpPr>
        <p:spPr>
          <a:xfrm>
            <a:off x="2344815" y="1613772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 userDrawn="1">
            <p:custDataLst>
              <p:tags r:id="rId42"/>
            </p:custDataLst>
          </p:nvPr>
        </p:nvSpPr>
        <p:spPr>
          <a:xfrm>
            <a:off x="2685187" y="1613772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 userDrawn="1">
            <p:custDataLst>
              <p:tags r:id="rId43"/>
            </p:custDataLst>
          </p:nvPr>
        </p:nvSpPr>
        <p:spPr>
          <a:xfrm>
            <a:off x="302260" y="1954268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 userDrawn="1">
            <p:custDataLst>
              <p:tags r:id="rId44"/>
            </p:custDataLst>
          </p:nvPr>
        </p:nvSpPr>
        <p:spPr>
          <a:xfrm>
            <a:off x="642631" y="1954268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 userDrawn="1">
            <p:custDataLst>
              <p:tags r:id="rId45"/>
            </p:custDataLst>
          </p:nvPr>
        </p:nvSpPr>
        <p:spPr>
          <a:xfrm>
            <a:off x="983003" y="1954268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 userDrawn="1">
            <p:custDataLst>
              <p:tags r:id="rId46"/>
            </p:custDataLst>
          </p:nvPr>
        </p:nvSpPr>
        <p:spPr>
          <a:xfrm>
            <a:off x="1323374" y="1954268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 userDrawn="1">
            <p:custDataLst>
              <p:tags r:id="rId47"/>
            </p:custDataLst>
          </p:nvPr>
        </p:nvSpPr>
        <p:spPr>
          <a:xfrm>
            <a:off x="1663746" y="1954268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 userDrawn="1">
            <p:custDataLst>
              <p:tags r:id="rId48"/>
            </p:custDataLst>
          </p:nvPr>
        </p:nvSpPr>
        <p:spPr>
          <a:xfrm>
            <a:off x="2004117" y="1954268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 userDrawn="1">
            <p:custDataLst>
              <p:tags r:id="rId49"/>
            </p:custDataLst>
          </p:nvPr>
        </p:nvSpPr>
        <p:spPr>
          <a:xfrm>
            <a:off x="2344815" y="1954268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 userDrawn="1">
            <p:custDataLst>
              <p:tags r:id="rId50"/>
            </p:custDataLst>
          </p:nvPr>
        </p:nvSpPr>
        <p:spPr>
          <a:xfrm>
            <a:off x="2685187" y="1954268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 userDrawn="1">
            <p:custDataLst>
              <p:tags r:id="rId51"/>
            </p:custDataLst>
          </p:nvPr>
        </p:nvSpPr>
        <p:spPr>
          <a:xfrm>
            <a:off x="302260" y="2295091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 userDrawn="1">
            <p:custDataLst>
              <p:tags r:id="rId52"/>
            </p:custDataLst>
          </p:nvPr>
        </p:nvSpPr>
        <p:spPr>
          <a:xfrm>
            <a:off x="642631" y="2295091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 userDrawn="1">
            <p:custDataLst>
              <p:tags r:id="rId53"/>
            </p:custDataLst>
          </p:nvPr>
        </p:nvSpPr>
        <p:spPr>
          <a:xfrm>
            <a:off x="983003" y="2295091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 userDrawn="1">
            <p:custDataLst>
              <p:tags r:id="rId54"/>
            </p:custDataLst>
          </p:nvPr>
        </p:nvSpPr>
        <p:spPr>
          <a:xfrm>
            <a:off x="1323374" y="2295091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 userDrawn="1">
            <p:custDataLst>
              <p:tags r:id="rId55"/>
            </p:custDataLst>
          </p:nvPr>
        </p:nvSpPr>
        <p:spPr>
          <a:xfrm>
            <a:off x="1663746" y="2295091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 userDrawn="1">
            <p:custDataLst>
              <p:tags r:id="rId56"/>
            </p:custDataLst>
          </p:nvPr>
        </p:nvSpPr>
        <p:spPr>
          <a:xfrm>
            <a:off x="2004117" y="2295091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 userDrawn="1">
            <p:custDataLst>
              <p:tags r:id="rId57"/>
            </p:custDataLst>
          </p:nvPr>
        </p:nvSpPr>
        <p:spPr>
          <a:xfrm>
            <a:off x="2344815" y="2295091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 userDrawn="1">
            <p:custDataLst>
              <p:tags r:id="rId58"/>
            </p:custDataLst>
          </p:nvPr>
        </p:nvSpPr>
        <p:spPr>
          <a:xfrm>
            <a:off x="2685187" y="2295091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 userDrawn="1">
            <p:custDataLst>
              <p:tags r:id="rId59"/>
            </p:custDataLst>
          </p:nvPr>
        </p:nvSpPr>
        <p:spPr>
          <a:xfrm>
            <a:off x="302260" y="2635587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 userDrawn="1">
            <p:custDataLst>
              <p:tags r:id="rId60"/>
            </p:custDataLst>
          </p:nvPr>
        </p:nvSpPr>
        <p:spPr>
          <a:xfrm>
            <a:off x="642631" y="2635587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 userDrawn="1">
            <p:custDataLst>
              <p:tags r:id="rId61"/>
            </p:custDataLst>
          </p:nvPr>
        </p:nvSpPr>
        <p:spPr>
          <a:xfrm>
            <a:off x="983003" y="2635587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 userDrawn="1">
            <p:custDataLst>
              <p:tags r:id="rId62"/>
            </p:custDataLst>
          </p:nvPr>
        </p:nvSpPr>
        <p:spPr>
          <a:xfrm>
            <a:off x="1323374" y="2635587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 userDrawn="1">
            <p:custDataLst>
              <p:tags r:id="rId63"/>
            </p:custDataLst>
          </p:nvPr>
        </p:nvSpPr>
        <p:spPr>
          <a:xfrm>
            <a:off x="1663746" y="2635587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 userDrawn="1">
            <p:custDataLst>
              <p:tags r:id="rId64"/>
            </p:custDataLst>
          </p:nvPr>
        </p:nvSpPr>
        <p:spPr>
          <a:xfrm>
            <a:off x="2004117" y="2635587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 userDrawn="1">
            <p:custDataLst>
              <p:tags r:id="rId65"/>
            </p:custDataLst>
          </p:nvPr>
        </p:nvSpPr>
        <p:spPr>
          <a:xfrm>
            <a:off x="2344815" y="2635587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 userDrawn="1">
            <p:custDataLst>
              <p:tags r:id="rId66"/>
            </p:custDataLst>
          </p:nvPr>
        </p:nvSpPr>
        <p:spPr>
          <a:xfrm>
            <a:off x="2685187" y="2635587"/>
            <a:ext cx="189458" cy="189528"/>
          </a:xfrm>
          <a:prstGeom prst="ellipse">
            <a:avLst/>
          </a:pr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 82"/>
          <p:cNvSpPr/>
          <p:nvPr userDrawn="1">
            <p:custDataLst>
              <p:tags r:id="rId67"/>
            </p:custDataLst>
          </p:nvPr>
        </p:nvSpPr>
        <p:spPr>
          <a:xfrm>
            <a:off x="8884794" y="0"/>
            <a:ext cx="3307206" cy="312713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208" h="4925">
                <a:moveTo>
                  <a:pt x="0" y="0"/>
                </a:moveTo>
                <a:lnTo>
                  <a:pt x="5208" y="0"/>
                </a:lnTo>
                <a:lnTo>
                  <a:pt x="5208" y="4925"/>
                </a:lnTo>
                <a:lnTo>
                  <a:pt x="5160" y="4922"/>
                </a:lnTo>
                <a:cubicBezTo>
                  <a:pt x="2454" y="4753"/>
                  <a:pt x="276" y="2674"/>
                  <a:pt x="4" y="3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B3D6D1"/>
              </a:solidFill>
            </a:endParaRPr>
          </a:p>
        </p:txBody>
      </p:sp>
      <p:sp>
        <p:nvSpPr>
          <p:cNvPr id="79" name="任意多边形 80"/>
          <p:cNvSpPr/>
          <p:nvPr userDrawn="1">
            <p:custDataLst>
              <p:tags r:id="rId68"/>
            </p:custDataLst>
          </p:nvPr>
        </p:nvSpPr>
        <p:spPr>
          <a:xfrm flipV="1">
            <a:off x="2874982" y="0"/>
            <a:ext cx="4950123" cy="6858000"/>
          </a:xfrm>
          <a:custGeom>
            <a:avLst/>
            <a:gdLst>
              <a:gd name="adj" fmla="val 1754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795" h="10800">
                <a:moveTo>
                  <a:pt x="1807" y="0"/>
                </a:moveTo>
                <a:lnTo>
                  <a:pt x="7173" y="0"/>
                </a:lnTo>
                <a:lnTo>
                  <a:pt x="7182" y="28"/>
                </a:lnTo>
                <a:cubicBezTo>
                  <a:pt x="7581" y="1340"/>
                  <a:pt x="7795" y="2732"/>
                  <a:pt x="7795" y="4175"/>
                </a:cubicBezTo>
                <a:cubicBezTo>
                  <a:pt x="7795" y="6538"/>
                  <a:pt x="7219" y="8766"/>
                  <a:pt x="6200" y="10728"/>
                </a:cubicBezTo>
                <a:lnTo>
                  <a:pt x="6162" y="10800"/>
                </a:lnTo>
                <a:lnTo>
                  <a:pt x="0" y="10800"/>
                </a:lnTo>
                <a:lnTo>
                  <a:pt x="19" y="10781"/>
                </a:lnTo>
                <a:cubicBezTo>
                  <a:pt x="1736" y="9105"/>
                  <a:pt x="2802" y="6764"/>
                  <a:pt x="2802" y="4175"/>
                </a:cubicBezTo>
                <a:cubicBezTo>
                  <a:pt x="2802" y="2700"/>
                  <a:pt x="2457" y="1307"/>
                  <a:pt x="1843" y="71"/>
                </a:cubicBezTo>
                <a:lnTo>
                  <a:pt x="1807" y="0"/>
                </a:lnTo>
                <a:close/>
              </a:path>
            </a:pathLst>
          </a:cu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rgbClr val="B3D6D1"/>
              </a:solidFill>
              <a:sym typeface="+mn-ea"/>
            </a:endParaRPr>
          </a:p>
        </p:txBody>
      </p:sp>
      <p:sp>
        <p:nvSpPr>
          <p:cNvPr id="80" name="圆角矩形 69"/>
          <p:cNvSpPr/>
          <p:nvPr userDrawn="1">
            <p:custDataLst>
              <p:tags r:id="rId69"/>
            </p:custDataLst>
          </p:nvPr>
        </p:nvSpPr>
        <p:spPr>
          <a:xfrm rot="120000">
            <a:off x="1226185" y="1200150"/>
            <a:ext cx="10038080" cy="5175885"/>
          </a:xfrm>
          <a:prstGeom prst="roundRect">
            <a:avLst>
              <a:gd name="adj" fmla="val 1085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圆角矩形 176"/>
          <p:cNvSpPr/>
          <p:nvPr userDrawn="1">
            <p:custDataLst>
              <p:tags r:id="rId70"/>
            </p:custDataLst>
          </p:nvPr>
        </p:nvSpPr>
        <p:spPr>
          <a:xfrm rot="3300000">
            <a:off x="11053233" y="932596"/>
            <a:ext cx="295678" cy="556753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 5"/>
          <p:cNvSpPr/>
          <p:nvPr userDrawn="1">
            <p:custDataLst>
              <p:tags r:id="rId71"/>
            </p:custDataLst>
          </p:nvPr>
        </p:nvSpPr>
        <p:spPr>
          <a:xfrm rot="120000">
            <a:off x="1072468" y="729615"/>
            <a:ext cx="10038080" cy="5487035"/>
          </a:xfrm>
          <a:custGeom>
            <a:avLst/>
            <a:gdLst>
              <a:gd name="adj" fmla="val 2118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808" h="8894">
                <a:moveTo>
                  <a:pt x="188" y="0"/>
                </a:moveTo>
                <a:lnTo>
                  <a:pt x="1144" y="0"/>
                </a:lnTo>
                <a:lnTo>
                  <a:pt x="1144" y="319"/>
                </a:lnTo>
                <a:lnTo>
                  <a:pt x="1138" y="321"/>
                </a:lnTo>
                <a:cubicBezTo>
                  <a:pt x="1059" y="354"/>
                  <a:pt x="1004" y="433"/>
                  <a:pt x="1004" y="524"/>
                </a:cubicBezTo>
                <a:cubicBezTo>
                  <a:pt x="1004" y="645"/>
                  <a:pt x="1102" y="743"/>
                  <a:pt x="1224" y="743"/>
                </a:cubicBezTo>
                <a:cubicBezTo>
                  <a:pt x="1346" y="743"/>
                  <a:pt x="1444" y="645"/>
                  <a:pt x="1444" y="524"/>
                </a:cubicBezTo>
                <a:cubicBezTo>
                  <a:pt x="1444" y="433"/>
                  <a:pt x="1389" y="354"/>
                  <a:pt x="1310" y="321"/>
                </a:cubicBezTo>
                <a:lnTo>
                  <a:pt x="1305" y="319"/>
                </a:lnTo>
                <a:lnTo>
                  <a:pt x="1305" y="0"/>
                </a:lnTo>
                <a:lnTo>
                  <a:pt x="2779" y="0"/>
                </a:lnTo>
                <a:lnTo>
                  <a:pt x="2779" y="319"/>
                </a:lnTo>
                <a:lnTo>
                  <a:pt x="2773" y="321"/>
                </a:lnTo>
                <a:cubicBezTo>
                  <a:pt x="2695" y="355"/>
                  <a:pt x="2639" y="432"/>
                  <a:pt x="2639" y="524"/>
                </a:cubicBezTo>
                <a:cubicBezTo>
                  <a:pt x="2639" y="645"/>
                  <a:pt x="2737" y="743"/>
                  <a:pt x="2859" y="743"/>
                </a:cubicBezTo>
                <a:cubicBezTo>
                  <a:pt x="2981" y="743"/>
                  <a:pt x="3079" y="645"/>
                  <a:pt x="3079" y="524"/>
                </a:cubicBezTo>
                <a:cubicBezTo>
                  <a:pt x="3079" y="432"/>
                  <a:pt x="3023" y="355"/>
                  <a:pt x="2945" y="321"/>
                </a:cubicBezTo>
                <a:lnTo>
                  <a:pt x="2940" y="319"/>
                </a:lnTo>
                <a:lnTo>
                  <a:pt x="2940" y="0"/>
                </a:lnTo>
                <a:lnTo>
                  <a:pt x="4414" y="0"/>
                </a:lnTo>
                <a:lnTo>
                  <a:pt x="4414" y="319"/>
                </a:lnTo>
                <a:lnTo>
                  <a:pt x="4408" y="321"/>
                </a:lnTo>
                <a:cubicBezTo>
                  <a:pt x="4330" y="355"/>
                  <a:pt x="4274" y="432"/>
                  <a:pt x="4274" y="524"/>
                </a:cubicBezTo>
                <a:cubicBezTo>
                  <a:pt x="4274" y="645"/>
                  <a:pt x="4372" y="743"/>
                  <a:pt x="4494" y="743"/>
                </a:cubicBezTo>
                <a:cubicBezTo>
                  <a:pt x="4616" y="743"/>
                  <a:pt x="4714" y="645"/>
                  <a:pt x="4714" y="524"/>
                </a:cubicBezTo>
                <a:cubicBezTo>
                  <a:pt x="4714" y="432"/>
                  <a:pt x="4658" y="355"/>
                  <a:pt x="4580" y="321"/>
                </a:cubicBezTo>
                <a:lnTo>
                  <a:pt x="4575" y="319"/>
                </a:lnTo>
                <a:lnTo>
                  <a:pt x="4575" y="0"/>
                </a:lnTo>
                <a:lnTo>
                  <a:pt x="6049" y="0"/>
                </a:lnTo>
                <a:lnTo>
                  <a:pt x="6049" y="319"/>
                </a:lnTo>
                <a:lnTo>
                  <a:pt x="6043" y="321"/>
                </a:lnTo>
                <a:cubicBezTo>
                  <a:pt x="5965" y="355"/>
                  <a:pt x="5909" y="432"/>
                  <a:pt x="5909" y="523"/>
                </a:cubicBezTo>
                <a:cubicBezTo>
                  <a:pt x="5909" y="645"/>
                  <a:pt x="6007" y="743"/>
                  <a:pt x="6129" y="743"/>
                </a:cubicBezTo>
                <a:cubicBezTo>
                  <a:pt x="6251" y="743"/>
                  <a:pt x="6349" y="645"/>
                  <a:pt x="6349" y="523"/>
                </a:cubicBezTo>
                <a:cubicBezTo>
                  <a:pt x="6349" y="432"/>
                  <a:pt x="6293" y="355"/>
                  <a:pt x="6215" y="321"/>
                </a:cubicBezTo>
                <a:lnTo>
                  <a:pt x="6210" y="319"/>
                </a:lnTo>
                <a:lnTo>
                  <a:pt x="6210" y="0"/>
                </a:lnTo>
                <a:lnTo>
                  <a:pt x="7683" y="0"/>
                </a:lnTo>
                <a:lnTo>
                  <a:pt x="7683" y="319"/>
                </a:lnTo>
                <a:lnTo>
                  <a:pt x="7677" y="321"/>
                </a:lnTo>
                <a:cubicBezTo>
                  <a:pt x="7599" y="355"/>
                  <a:pt x="7543" y="432"/>
                  <a:pt x="7543" y="523"/>
                </a:cubicBezTo>
                <a:cubicBezTo>
                  <a:pt x="7543" y="645"/>
                  <a:pt x="7641" y="743"/>
                  <a:pt x="7763" y="743"/>
                </a:cubicBezTo>
                <a:cubicBezTo>
                  <a:pt x="7885" y="743"/>
                  <a:pt x="7983" y="645"/>
                  <a:pt x="7983" y="523"/>
                </a:cubicBezTo>
                <a:cubicBezTo>
                  <a:pt x="7983" y="432"/>
                  <a:pt x="7927" y="355"/>
                  <a:pt x="7849" y="321"/>
                </a:cubicBezTo>
                <a:lnTo>
                  <a:pt x="7844" y="319"/>
                </a:lnTo>
                <a:lnTo>
                  <a:pt x="7844" y="0"/>
                </a:lnTo>
                <a:lnTo>
                  <a:pt x="9318" y="0"/>
                </a:lnTo>
                <a:lnTo>
                  <a:pt x="9318" y="319"/>
                </a:lnTo>
                <a:lnTo>
                  <a:pt x="9312" y="321"/>
                </a:lnTo>
                <a:cubicBezTo>
                  <a:pt x="9234" y="354"/>
                  <a:pt x="9178" y="432"/>
                  <a:pt x="9178" y="523"/>
                </a:cubicBezTo>
                <a:cubicBezTo>
                  <a:pt x="9178" y="645"/>
                  <a:pt x="9276" y="743"/>
                  <a:pt x="9398" y="743"/>
                </a:cubicBezTo>
                <a:cubicBezTo>
                  <a:pt x="9520" y="743"/>
                  <a:pt x="9618" y="645"/>
                  <a:pt x="9618" y="523"/>
                </a:cubicBezTo>
                <a:cubicBezTo>
                  <a:pt x="9618" y="432"/>
                  <a:pt x="9562" y="354"/>
                  <a:pt x="9484" y="321"/>
                </a:cubicBezTo>
                <a:lnTo>
                  <a:pt x="9479" y="319"/>
                </a:lnTo>
                <a:lnTo>
                  <a:pt x="9479" y="0"/>
                </a:lnTo>
                <a:lnTo>
                  <a:pt x="10953" y="0"/>
                </a:lnTo>
                <a:lnTo>
                  <a:pt x="10953" y="319"/>
                </a:lnTo>
                <a:lnTo>
                  <a:pt x="10947" y="321"/>
                </a:lnTo>
                <a:cubicBezTo>
                  <a:pt x="10869" y="354"/>
                  <a:pt x="10813" y="432"/>
                  <a:pt x="10813" y="523"/>
                </a:cubicBezTo>
                <a:cubicBezTo>
                  <a:pt x="10813" y="645"/>
                  <a:pt x="10911" y="743"/>
                  <a:pt x="11033" y="743"/>
                </a:cubicBezTo>
                <a:cubicBezTo>
                  <a:pt x="11155" y="743"/>
                  <a:pt x="11253" y="645"/>
                  <a:pt x="11253" y="523"/>
                </a:cubicBezTo>
                <a:cubicBezTo>
                  <a:pt x="11253" y="432"/>
                  <a:pt x="11197" y="354"/>
                  <a:pt x="11119" y="321"/>
                </a:cubicBezTo>
                <a:lnTo>
                  <a:pt x="11114" y="319"/>
                </a:lnTo>
                <a:lnTo>
                  <a:pt x="11114" y="0"/>
                </a:lnTo>
                <a:lnTo>
                  <a:pt x="12588" y="0"/>
                </a:lnTo>
                <a:lnTo>
                  <a:pt x="12588" y="318"/>
                </a:lnTo>
                <a:lnTo>
                  <a:pt x="12582" y="321"/>
                </a:lnTo>
                <a:cubicBezTo>
                  <a:pt x="12504" y="354"/>
                  <a:pt x="12448" y="432"/>
                  <a:pt x="12448" y="523"/>
                </a:cubicBezTo>
                <a:cubicBezTo>
                  <a:pt x="12448" y="645"/>
                  <a:pt x="12546" y="743"/>
                  <a:pt x="12668" y="743"/>
                </a:cubicBezTo>
                <a:cubicBezTo>
                  <a:pt x="12790" y="743"/>
                  <a:pt x="12888" y="645"/>
                  <a:pt x="12888" y="523"/>
                </a:cubicBezTo>
                <a:cubicBezTo>
                  <a:pt x="12888" y="432"/>
                  <a:pt x="12832" y="354"/>
                  <a:pt x="12754" y="321"/>
                </a:cubicBezTo>
                <a:lnTo>
                  <a:pt x="12749" y="318"/>
                </a:lnTo>
                <a:lnTo>
                  <a:pt x="12749" y="0"/>
                </a:lnTo>
                <a:lnTo>
                  <a:pt x="14223" y="0"/>
                </a:lnTo>
                <a:lnTo>
                  <a:pt x="14223" y="318"/>
                </a:lnTo>
                <a:lnTo>
                  <a:pt x="14217" y="321"/>
                </a:lnTo>
                <a:cubicBezTo>
                  <a:pt x="14139" y="354"/>
                  <a:pt x="14083" y="432"/>
                  <a:pt x="14083" y="523"/>
                </a:cubicBezTo>
                <a:cubicBezTo>
                  <a:pt x="14083" y="645"/>
                  <a:pt x="14181" y="743"/>
                  <a:pt x="14303" y="743"/>
                </a:cubicBezTo>
                <a:cubicBezTo>
                  <a:pt x="14425" y="743"/>
                  <a:pt x="14523" y="645"/>
                  <a:pt x="14523" y="523"/>
                </a:cubicBezTo>
                <a:cubicBezTo>
                  <a:pt x="14523" y="432"/>
                  <a:pt x="14467" y="354"/>
                  <a:pt x="14389" y="321"/>
                </a:cubicBezTo>
                <a:lnTo>
                  <a:pt x="14384" y="318"/>
                </a:lnTo>
                <a:lnTo>
                  <a:pt x="14384" y="0"/>
                </a:lnTo>
                <a:lnTo>
                  <a:pt x="15620" y="0"/>
                </a:lnTo>
                <a:cubicBezTo>
                  <a:pt x="15724" y="0"/>
                  <a:pt x="15808" y="84"/>
                  <a:pt x="15808" y="188"/>
                </a:cubicBezTo>
                <a:lnTo>
                  <a:pt x="15808" y="8706"/>
                </a:lnTo>
                <a:cubicBezTo>
                  <a:pt x="15808" y="8810"/>
                  <a:pt x="15724" y="8894"/>
                  <a:pt x="15620" y="8894"/>
                </a:cubicBezTo>
                <a:lnTo>
                  <a:pt x="188" y="8894"/>
                </a:lnTo>
                <a:cubicBezTo>
                  <a:pt x="84" y="8894"/>
                  <a:pt x="0" y="8810"/>
                  <a:pt x="0" y="8706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6" name="图片 95"/>
          <p:cNvPicPr>
            <a:picLocks noChangeAspect="1"/>
          </p:cNvPicPr>
          <p:nvPr userDrawn="1">
            <p:custDataLst>
              <p:tags r:id="rId72"/>
            </p:custDataLst>
          </p:nvPr>
        </p:nvPicPr>
        <p:blipFill>
          <a:blip r:embed="rId8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8" y="417615"/>
            <a:ext cx="10202586" cy="5816195"/>
          </a:xfrm>
          <a:prstGeom prst="rect">
            <a:avLst/>
          </a:prstGeom>
        </p:spPr>
      </p:pic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73"/>
            </p:custDataLst>
          </p:nvPr>
        </p:nvSpPr>
        <p:spPr>
          <a:xfrm>
            <a:off x="4862844" y="4914166"/>
            <a:ext cx="2505600" cy="565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lt1">
                    <a:lumMod val="10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  <p:sp>
        <p:nvSpPr>
          <p:cNvPr id="99" name="心形 98"/>
          <p:cNvSpPr/>
          <p:nvPr userDrawn="1">
            <p:custDataLst>
              <p:tags r:id="rId74"/>
            </p:custDataLst>
          </p:nvPr>
        </p:nvSpPr>
        <p:spPr>
          <a:xfrm rot="3300000">
            <a:off x="11216831" y="722085"/>
            <a:ext cx="605026" cy="531446"/>
          </a:xfrm>
          <a:prstGeom prst="heart">
            <a:avLst/>
          </a:prstGeom>
          <a:solidFill>
            <a:schemeClr val="accent1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5"/>
            </p:custDataLst>
          </p:nvPr>
        </p:nvSpPr>
        <p:spPr>
          <a:xfrm>
            <a:off x="2461316" y="1548826"/>
            <a:ext cx="7269369" cy="2174167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000" b="0">
                <a:solidFill>
                  <a:srgbClr val="262626"/>
                </a:solidFill>
              </a:defRPr>
            </a:lvl1pPr>
          </a:lstStyle>
          <a:p>
            <a:r>
              <a:rPr lang="zh-CN" altLang="en-US"/>
              <a:t>单击编辑母版标题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76"/>
            </p:custDataLst>
          </p:nvPr>
        </p:nvSpPr>
        <p:spPr>
          <a:xfrm>
            <a:off x="2461316" y="3866993"/>
            <a:ext cx="7269369" cy="538732"/>
          </a:xfrm>
        </p:spPr>
        <p:txBody>
          <a:bodyPr wrap="square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rgbClr val="26262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pic>
        <p:nvPicPr>
          <p:cNvPr id="10" name="图片 9" descr="图片21"/>
          <p:cNvPicPr>
            <a:picLocks noChangeAspect="1"/>
          </p:cNvPicPr>
          <p:nvPr userDrawn="1">
            <p:custDataLst>
              <p:tags r:id="rId77"/>
            </p:custDataLst>
          </p:nvPr>
        </p:nvPicPr>
        <p:blipFill>
          <a:blip r:embed="rId84"/>
          <a:stretch>
            <a:fillRect/>
          </a:stretch>
        </p:blipFill>
        <p:spPr>
          <a:xfrm>
            <a:off x="179070" y="4459084"/>
            <a:ext cx="2288596" cy="2264276"/>
          </a:xfrm>
          <a:prstGeom prst="rect">
            <a:avLst/>
          </a:prstGeom>
        </p:spPr>
      </p:pic>
      <p:pic>
        <p:nvPicPr>
          <p:cNvPr id="142" name="图片 141" descr="图片包含 徽标&#10;&#10;描述已自动生成"/>
          <p:cNvPicPr>
            <a:picLocks noChangeAspect="1"/>
          </p:cNvPicPr>
          <p:nvPr userDrawn="1">
            <p:custDataLst>
              <p:tags r:id="rId78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74" y="5422030"/>
            <a:ext cx="1184080" cy="134902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0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1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82"/>
          <p:cNvSpPr/>
          <p:nvPr userDrawn="1">
            <p:custDataLst>
              <p:tags r:id="rId2"/>
            </p:custDataLst>
          </p:nvPr>
        </p:nvSpPr>
        <p:spPr>
          <a:xfrm>
            <a:off x="8884794" y="0"/>
            <a:ext cx="3307206" cy="312713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208" h="4925">
                <a:moveTo>
                  <a:pt x="0" y="0"/>
                </a:moveTo>
                <a:lnTo>
                  <a:pt x="5208" y="0"/>
                </a:lnTo>
                <a:lnTo>
                  <a:pt x="5208" y="4925"/>
                </a:lnTo>
                <a:lnTo>
                  <a:pt x="5160" y="4922"/>
                </a:lnTo>
                <a:cubicBezTo>
                  <a:pt x="2454" y="4753"/>
                  <a:pt x="276" y="2674"/>
                  <a:pt x="4" y="3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B3D6D1"/>
              </a:solidFill>
            </a:endParaRPr>
          </a:p>
        </p:txBody>
      </p:sp>
      <p:sp>
        <p:nvSpPr>
          <p:cNvPr id="6" name="任意多边形 80"/>
          <p:cNvSpPr/>
          <p:nvPr userDrawn="1">
            <p:custDataLst>
              <p:tags r:id="rId3"/>
            </p:custDataLst>
          </p:nvPr>
        </p:nvSpPr>
        <p:spPr>
          <a:xfrm flipV="1">
            <a:off x="2874982" y="0"/>
            <a:ext cx="4950123" cy="6858000"/>
          </a:xfrm>
          <a:custGeom>
            <a:avLst/>
            <a:gdLst>
              <a:gd name="adj" fmla="val 1754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795" h="10800">
                <a:moveTo>
                  <a:pt x="1807" y="0"/>
                </a:moveTo>
                <a:lnTo>
                  <a:pt x="7173" y="0"/>
                </a:lnTo>
                <a:lnTo>
                  <a:pt x="7182" y="28"/>
                </a:lnTo>
                <a:cubicBezTo>
                  <a:pt x="7581" y="1340"/>
                  <a:pt x="7795" y="2732"/>
                  <a:pt x="7795" y="4175"/>
                </a:cubicBezTo>
                <a:cubicBezTo>
                  <a:pt x="7795" y="6538"/>
                  <a:pt x="7219" y="8766"/>
                  <a:pt x="6200" y="10728"/>
                </a:cubicBezTo>
                <a:lnTo>
                  <a:pt x="6162" y="10800"/>
                </a:lnTo>
                <a:lnTo>
                  <a:pt x="0" y="10800"/>
                </a:lnTo>
                <a:lnTo>
                  <a:pt x="19" y="10781"/>
                </a:lnTo>
                <a:cubicBezTo>
                  <a:pt x="1736" y="9105"/>
                  <a:pt x="2802" y="6764"/>
                  <a:pt x="2802" y="4175"/>
                </a:cubicBezTo>
                <a:cubicBezTo>
                  <a:pt x="2802" y="2700"/>
                  <a:pt x="2457" y="1307"/>
                  <a:pt x="1843" y="71"/>
                </a:cubicBezTo>
                <a:lnTo>
                  <a:pt x="1807" y="0"/>
                </a:lnTo>
                <a:close/>
              </a:path>
            </a:pathLst>
          </a:cu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rgbClr val="B3D6D1"/>
              </a:solidFill>
              <a:sym typeface="+mn-ea"/>
            </a:endParaRPr>
          </a:p>
        </p:txBody>
      </p:sp>
      <p:sp>
        <p:nvSpPr>
          <p:cNvPr id="10" name="圆角矩形 69"/>
          <p:cNvSpPr/>
          <p:nvPr userDrawn="1">
            <p:custDataLst>
              <p:tags r:id="rId4"/>
            </p:custDataLst>
          </p:nvPr>
        </p:nvSpPr>
        <p:spPr>
          <a:xfrm>
            <a:off x="910308" y="1171575"/>
            <a:ext cx="10038080" cy="5175885"/>
          </a:xfrm>
          <a:prstGeom prst="roundRect">
            <a:avLst>
              <a:gd name="adj" fmla="val 1085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圆角矩形 51"/>
          <p:cNvSpPr/>
          <p:nvPr userDrawn="1">
            <p:custDataLst>
              <p:tags r:id="rId5"/>
            </p:custDataLst>
          </p:nvPr>
        </p:nvSpPr>
        <p:spPr>
          <a:xfrm rot="14580000">
            <a:off x="998718" y="5831993"/>
            <a:ext cx="295678" cy="556753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心形 12"/>
          <p:cNvSpPr/>
          <p:nvPr userDrawn="1">
            <p:custDataLst>
              <p:tags r:id="rId6"/>
            </p:custDataLst>
          </p:nvPr>
        </p:nvSpPr>
        <p:spPr>
          <a:xfrm rot="14580000">
            <a:off x="497811" y="6021345"/>
            <a:ext cx="605026" cy="531446"/>
          </a:xfrm>
          <a:prstGeom prst="heart">
            <a:avLst/>
          </a:prstGeom>
          <a:solidFill>
            <a:schemeClr val="accent1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7"/>
          <p:cNvSpPr/>
          <p:nvPr userDrawn="1">
            <p:custDataLst>
              <p:tags r:id="rId7"/>
            </p:custDataLst>
          </p:nvPr>
        </p:nvSpPr>
        <p:spPr>
          <a:xfrm>
            <a:off x="1107370" y="664290"/>
            <a:ext cx="10038080" cy="5487035"/>
          </a:xfrm>
          <a:custGeom>
            <a:avLst/>
            <a:gdLst>
              <a:gd name="adj" fmla="val 2118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808" h="8894">
                <a:moveTo>
                  <a:pt x="188" y="0"/>
                </a:moveTo>
                <a:lnTo>
                  <a:pt x="1144" y="0"/>
                </a:lnTo>
                <a:lnTo>
                  <a:pt x="1144" y="319"/>
                </a:lnTo>
                <a:lnTo>
                  <a:pt x="1138" y="321"/>
                </a:lnTo>
                <a:cubicBezTo>
                  <a:pt x="1059" y="354"/>
                  <a:pt x="1004" y="433"/>
                  <a:pt x="1004" y="524"/>
                </a:cubicBezTo>
                <a:cubicBezTo>
                  <a:pt x="1004" y="645"/>
                  <a:pt x="1102" y="743"/>
                  <a:pt x="1224" y="743"/>
                </a:cubicBezTo>
                <a:cubicBezTo>
                  <a:pt x="1346" y="743"/>
                  <a:pt x="1444" y="645"/>
                  <a:pt x="1444" y="524"/>
                </a:cubicBezTo>
                <a:cubicBezTo>
                  <a:pt x="1444" y="433"/>
                  <a:pt x="1389" y="354"/>
                  <a:pt x="1310" y="321"/>
                </a:cubicBezTo>
                <a:lnTo>
                  <a:pt x="1305" y="319"/>
                </a:lnTo>
                <a:lnTo>
                  <a:pt x="1305" y="0"/>
                </a:lnTo>
                <a:lnTo>
                  <a:pt x="2779" y="0"/>
                </a:lnTo>
                <a:lnTo>
                  <a:pt x="2779" y="319"/>
                </a:lnTo>
                <a:lnTo>
                  <a:pt x="2773" y="321"/>
                </a:lnTo>
                <a:cubicBezTo>
                  <a:pt x="2695" y="355"/>
                  <a:pt x="2639" y="432"/>
                  <a:pt x="2639" y="524"/>
                </a:cubicBezTo>
                <a:cubicBezTo>
                  <a:pt x="2639" y="645"/>
                  <a:pt x="2737" y="743"/>
                  <a:pt x="2859" y="743"/>
                </a:cubicBezTo>
                <a:cubicBezTo>
                  <a:pt x="2981" y="743"/>
                  <a:pt x="3079" y="645"/>
                  <a:pt x="3079" y="524"/>
                </a:cubicBezTo>
                <a:cubicBezTo>
                  <a:pt x="3079" y="432"/>
                  <a:pt x="3023" y="355"/>
                  <a:pt x="2945" y="321"/>
                </a:cubicBezTo>
                <a:lnTo>
                  <a:pt x="2940" y="319"/>
                </a:lnTo>
                <a:lnTo>
                  <a:pt x="2940" y="0"/>
                </a:lnTo>
                <a:lnTo>
                  <a:pt x="4414" y="0"/>
                </a:lnTo>
                <a:lnTo>
                  <a:pt x="4414" y="319"/>
                </a:lnTo>
                <a:lnTo>
                  <a:pt x="4408" y="321"/>
                </a:lnTo>
                <a:cubicBezTo>
                  <a:pt x="4330" y="355"/>
                  <a:pt x="4274" y="432"/>
                  <a:pt x="4274" y="524"/>
                </a:cubicBezTo>
                <a:cubicBezTo>
                  <a:pt x="4274" y="645"/>
                  <a:pt x="4372" y="743"/>
                  <a:pt x="4494" y="743"/>
                </a:cubicBezTo>
                <a:cubicBezTo>
                  <a:pt x="4616" y="743"/>
                  <a:pt x="4714" y="645"/>
                  <a:pt x="4714" y="524"/>
                </a:cubicBezTo>
                <a:cubicBezTo>
                  <a:pt x="4714" y="432"/>
                  <a:pt x="4658" y="355"/>
                  <a:pt x="4580" y="321"/>
                </a:cubicBezTo>
                <a:lnTo>
                  <a:pt x="4575" y="319"/>
                </a:lnTo>
                <a:lnTo>
                  <a:pt x="4575" y="0"/>
                </a:lnTo>
                <a:lnTo>
                  <a:pt x="6049" y="0"/>
                </a:lnTo>
                <a:lnTo>
                  <a:pt x="6049" y="319"/>
                </a:lnTo>
                <a:lnTo>
                  <a:pt x="6043" y="321"/>
                </a:lnTo>
                <a:cubicBezTo>
                  <a:pt x="5965" y="355"/>
                  <a:pt x="5909" y="432"/>
                  <a:pt x="5909" y="523"/>
                </a:cubicBezTo>
                <a:cubicBezTo>
                  <a:pt x="5909" y="645"/>
                  <a:pt x="6007" y="743"/>
                  <a:pt x="6129" y="743"/>
                </a:cubicBezTo>
                <a:cubicBezTo>
                  <a:pt x="6251" y="743"/>
                  <a:pt x="6349" y="645"/>
                  <a:pt x="6349" y="523"/>
                </a:cubicBezTo>
                <a:cubicBezTo>
                  <a:pt x="6349" y="432"/>
                  <a:pt x="6293" y="355"/>
                  <a:pt x="6215" y="321"/>
                </a:cubicBezTo>
                <a:lnTo>
                  <a:pt x="6210" y="319"/>
                </a:lnTo>
                <a:lnTo>
                  <a:pt x="6210" y="0"/>
                </a:lnTo>
                <a:lnTo>
                  <a:pt x="7683" y="0"/>
                </a:lnTo>
                <a:lnTo>
                  <a:pt x="7683" y="319"/>
                </a:lnTo>
                <a:lnTo>
                  <a:pt x="7677" y="321"/>
                </a:lnTo>
                <a:cubicBezTo>
                  <a:pt x="7599" y="355"/>
                  <a:pt x="7543" y="432"/>
                  <a:pt x="7543" y="523"/>
                </a:cubicBezTo>
                <a:cubicBezTo>
                  <a:pt x="7543" y="645"/>
                  <a:pt x="7641" y="743"/>
                  <a:pt x="7763" y="743"/>
                </a:cubicBezTo>
                <a:cubicBezTo>
                  <a:pt x="7885" y="743"/>
                  <a:pt x="7983" y="645"/>
                  <a:pt x="7983" y="523"/>
                </a:cubicBezTo>
                <a:cubicBezTo>
                  <a:pt x="7983" y="432"/>
                  <a:pt x="7927" y="355"/>
                  <a:pt x="7849" y="321"/>
                </a:cubicBezTo>
                <a:lnTo>
                  <a:pt x="7844" y="319"/>
                </a:lnTo>
                <a:lnTo>
                  <a:pt x="7844" y="0"/>
                </a:lnTo>
                <a:lnTo>
                  <a:pt x="9318" y="0"/>
                </a:lnTo>
                <a:lnTo>
                  <a:pt x="9318" y="319"/>
                </a:lnTo>
                <a:lnTo>
                  <a:pt x="9312" y="321"/>
                </a:lnTo>
                <a:cubicBezTo>
                  <a:pt x="9234" y="354"/>
                  <a:pt x="9178" y="432"/>
                  <a:pt x="9178" y="523"/>
                </a:cubicBezTo>
                <a:cubicBezTo>
                  <a:pt x="9178" y="645"/>
                  <a:pt x="9276" y="743"/>
                  <a:pt x="9398" y="743"/>
                </a:cubicBezTo>
                <a:cubicBezTo>
                  <a:pt x="9520" y="743"/>
                  <a:pt x="9618" y="645"/>
                  <a:pt x="9618" y="523"/>
                </a:cubicBezTo>
                <a:cubicBezTo>
                  <a:pt x="9618" y="432"/>
                  <a:pt x="9562" y="354"/>
                  <a:pt x="9484" y="321"/>
                </a:cubicBezTo>
                <a:lnTo>
                  <a:pt x="9479" y="319"/>
                </a:lnTo>
                <a:lnTo>
                  <a:pt x="9479" y="0"/>
                </a:lnTo>
                <a:lnTo>
                  <a:pt x="10953" y="0"/>
                </a:lnTo>
                <a:lnTo>
                  <a:pt x="10953" y="319"/>
                </a:lnTo>
                <a:lnTo>
                  <a:pt x="10947" y="321"/>
                </a:lnTo>
                <a:cubicBezTo>
                  <a:pt x="10869" y="354"/>
                  <a:pt x="10813" y="432"/>
                  <a:pt x="10813" y="523"/>
                </a:cubicBezTo>
                <a:cubicBezTo>
                  <a:pt x="10813" y="645"/>
                  <a:pt x="10911" y="743"/>
                  <a:pt x="11033" y="743"/>
                </a:cubicBezTo>
                <a:cubicBezTo>
                  <a:pt x="11155" y="743"/>
                  <a:pt x="11253" y="645"/>
                  <a:pt x="11253" y="523"/>
                </a:cubicBezTo>
                <a:cubicBezTo>
                  <a:pt x="11253" y="432"/>
                  <a:pt x="11197" y="354"/>
                  <a:pt x="11119" y="321"/>
                </a:cubicBezTo>
                <a:lnTo>
                  <a:pt x="11114" y="319"/>
                </a:lnTo>
                <a:lnTo>
                  <a:pt x="11114" y="0"/>
                </a:lnTo>
                <a:lnTo>
                  <a:pt x="12588" y="0"/>
                </a:lnTo>
                <a:lnTo>
                  <a:pt x="12588" y="318"/>
                </a:lnTo>
                <a:lnTo>
                  <a:pt x="12582" y="321"/>
                </a:lnTo>
                <a:cubicBezTo>
                  <a:pt x="12504" y="354"/>
                  <a:pt x="12448" y="432"/>
                  <a:pt x="12448" y="523"/>
                </a:cubicBezTo>
                <a:cubicBezTo>
                  <a:pt x="12448" y="645"/>
                  <a:pt x="12546" y="743"/>
                  <a:pt x="12668" y="743"/>
                </a:cubicBezTo>
                <a:cubicBezTo>
                  <a:pt x="12790" y="743"/>
                  <a:pt x="12888" y="645"/>
                  <a:pt x="12888" y="523"/>
                </a:cubicBezTo>
                <a:cubicBezTo>
                  <a:pt x="12888" y="432"/>
                  <a:pt x="12832" y="354"/>
                  <a:pt x="12754" y="321"/>
                </a:cubicBezTo>
                <a:lnTo>
                  <a:pt x="12749" y="318"/>
                </a:lnTo>
                <a:lnTo>
                  <a:pt x="12749" y="0"/>
                </a:lnTo>
                <a:lnTo>
                  <a:pt x="14223" y="0"/>
                </a:lnTo>
                <a:lnTo>
                  <a:pt x="14223" y="318"/>
                </a:lnTo>
                <a:lnTo>
                  <a:pt x="14217" y="321"/>
                </a:lnTo>
                <a:cubicBezTo>
                  <a:pt x="14139" y="354"/>
                  <a:pt x="14083" y="432"/>
                  <a:pt x="14083" y="523"/>
                </a:cubicBezTo>
                <a:cubicBezTo>
                  <a:pt x="14083" y="645"/>
                  <a:pt x="14181" y="743"/>
                  <a:pt x="14303" y="743"/>
                </a:cubicBezTo>
                <a:cubicBezTo>
                  <a:pt x="14425" y="743"/>
                  <a:pt x="14523" y="645"/>
                  <a:pt x="14523" y="523"/>
                </a:cubicBezTo>
                <a:cubicBezTo>
                  <a:pt x="14523" y="432"/>
                  <a:pt x="14467" y="354"/>
                  <a:pt x="14389" y="321"/>
                </a:cubicBezTo>
                <a:lnTo>
                  <a:pt x="14384" y="318"/>
                </a:lnTo>
                <a:lnTo>
                  <a:pt x="14384" y="0"/>
                </a:lnTo>
                <a:lnTo>
                  <a:pt x="15620" y="0"/>
                </a:lnTo>
                <a:cubicBezTo>
                  <a:pt x="15724" y="0"/>
                  <a:pt x="15808" y="84"/>
                  <a:pt x="15808" y="188"/>
                </a:cubicBezTo>
                <a:lnTo>
                  <a:pt x="15808" y="8706"/>
                </a:lnTo>
                <a:cubicBezTo>
                  <a:pt x="15808" y="8810"/>
                  <a:pt x="15724" y="8894"/>
                  <a:pt x="15620" y="8894"/>
                </a:cubicBezTo>
                <a:lnTo>
                  <a:pt x="188" y="8894"/>
                </a:lnTo>
                <a:cubicBezTo>
                  <a:pt x="84" y="8894"/>
                  <a:pt x="0" y="8810"/>
                  <a:pt x="0" y="8706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5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89" y="663195"/>
            <a:ext cx="10044643" cy="54892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893213" y="2159000"/>
            <a:ext cx="2488803" cy="1433988"/>
          </a:xfrm>
        </p:spPr>
        <p:txBody>
          <a:bodyPr wrap="square" anchor="b">
            <a:normAutofit/>
          </a:bodyPr>
          <a:lstStyle>
            <a:lvl1pPr algn="ctr">
              <a:defRPr sz="6000" b="0">
                <a:solidFill>
                  <a:srgbClr val="262626"/>
                </a:solidFill>
              </a:defRPr>
            </a:lvl1pPr>
          </a:lstStyle>
          <a:p>
            <a:r>
              <a:rPr lang="zh-CN" altLang="en-US" dirty="0"/>
              <a:t>标题</a:t>
            </a:r>
          </a:p>
        </p:txBody>
      </p:sp>
      <p:pic>
        <p:nvPicPr>
          <p:cNvPr id="180" name="图片 179" descr="图片包含 图示&#10;&#10;描述已自动生成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52" y="5556492"/>
            <a:ext cx="925590" cy="1218365"/>
          </a:xfrm>
          <a:prstGeom prst="rect">
            <a:avLst/>
          </a:prstGeom>
        </p:spPr>
      </p:pic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2"/>
          <p:cNvSpPr/>
          <p:nvPr userDrawn="1">
            <p:custDataLst>
              <p:tags r:id="rId2"/>
            </p:custDataLst>
          </p:nvPr>
        </p:nvSpPr>
        <p:spPr>
          <a:xfrm>
            <a:off x="8884794" y="0"/>
            <a:ext cx="3307206" cy="312713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208" h="4925">
                <a:moveTo>
                  <a:pt x="0" y="0"/>
                </a:moveTo>
                <a:lnTo>
                  <a:pt x="5208" y="0"/>
                </a:lnTo>
                <a:lnTo>
                  <a:pt x="5208" y="4925"/>
                </a:lnTo>
                <a:lnTo>
                  <a:pt x="5160" y="4922"/>
                </a:lnTo>
                <a:cubicBezTo>
                  <a:pt x="2454" y="4753"/>
                  <a:pt x="276" y="2674"/>
                  <a:pt x="4" y="3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B3D6D1"/>
              </a:solidFill>
            </a:endParaRPr>
          </a:p>
        </p:txBody>
      </p:sp>
      <p:sp>
        <p:nvSpPr>
          <p:cNvPr id="10" name="任意多边形 80"/>
          <p:cNvSpPr/>
          <p:nvPr userDrawn="1">
            <p:custDataLst>
              <p:tags r:id="rId3"/>
            </p:custDataLst>
          </p:nvPr>
        </p:nvSpPr>
        <p:spPr>
          <a:xfrm flipV="1">
            <a:off x="2874982" y="0"/>
            <a:ext cx="4950123" cy="6858000"/>
          </a:xfrm>
          <a:custGeom>
            <a:avLst/>
            <a:gdLst>
              <a:gd name="adj" fmla="val 1754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795" h="10800">
                <a:moveTo>
                  <a:pt x="1807" y="0"/>
                </a:moveTo>
                <a:lnTo>
                  <a:pt x="7173" y="0"/>
                </a:lnTo>
                <a:lnTo>
                  <a:pt x="7182" y="28"/>
                </a:lnTo>
                <a:cubicBezTo>
                  <a:pt x="7581" y="1340"/>
                  <a:pt x="7795" y="2732"/>
                  <a:pt x="7795" y="4175"/>
                </a:cubicBezTo>
                <a:cubicBezTo>
                  <a:pt x="7795" y="6538"/>
                  <a:pt x="7219" y="8766"/>
                  <a:pt x="6200" y="10728"/>
                </a:cubicBezTo>
                <a:lnTo>
                  <a:pt x="6162" y="10800"/>
                </a:lnTo>
                <a:lnTo>
                  <a:pt x="0" y="10800"/>
                </a:lnTo>
                <a:lnTo>
                  <a:pt x="19" y="10781"/>
                </a:lnTo>
                <a:cubicBezTo>
                  <a:pt x="1736" y="9105"/>
                  <a:pt x="2802" y="6764"/>
                  <a:pt x="2802" y="4175"/>
                </a:cubicBezTo>
                <a:cubicBezTo>
                  <a:pt x="2802" y="2700"/>
                  <a:pt x="2457" y="1307"/>
                  <a:pt x="1843" y="71"/>
                </a:cubicBezTo>
                <a:lnTo>
                  <a:pt x="1807" y="0"/>
                </a:lnTo>
                <a:close/>
              </a:path>
            </a:pathLst>
          </a:custGeom>
          <a:solidFill>
            <a:schemeClr val="lt1">
              <a:lumMod val="10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rgbClr val="B3D6D1"/>
              </a:solidFill>
              <a:sym typeface="+mn-ea"/>
            </a:endParaRPr>
          </a:p>
        </p:txBody>
      </p:sp>
      <p:sp>
        <p:nvSpPr>
          <p:cNvPr id="11" name="圆角矩形 69"/>
          <p:cNvSpPr/>
          <p:nvPr userDrawn="1">
            <p:custDataLst>
              <p:tags r:id="rId4"/>
            </p:custDataLst>
          </p:nvPr>
        </p:nvSpPr>
        <p:spPr>
          <a:xfrm>
            <a:off x="889742" y="1171575"/>
            <a:ext cx="10038080" cy="5175885"/>
          </a:xfrm>
          <a:prstGeom prst="roundRect">
            <a:avLst>
              <a:gd name="adj" fmla="val 1085"/>
            </a:avLst>
          </a:prstGeom>
          <a:solidFill>
            <a:schemeClr val="accent6">
              <a:lumMod val="60000"/>
              <a:lumOff val="40000"/>
            </a:schemeClr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圆角矩形 176"/>
          <p:cNvSpPr/>
          <p:nvPr userDrawn="1">
            <p:custDataLst>
              <p:tags r:id="rId5"/>
            </p:custDataLst>
          </p:nvPr>
        </p:nvSpPr>
        <p:spPr>
          <a:xfrm rot="18300000" flipH="1">
            <a:off x="951258" y="811445"/>
            <a:ext cx="295678" cy="556753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心形 13"/>
          <p:cNvSpPr/>
          <p:nvPr userDrawn="1">
            <p:custDataLst>
              <p:tags r:id="rId6"/>
            </p:custDataLst>
          </p:nvPr>
        </p:nvSpPr>
        <p:spPr>
          <a:xfrm rot="18300000" flipH="1">
            <a:off x="478312" y="600934"/>
            <a:ext cx="605026" cy="531446"/>
          </a:xfrm>
          <a:prstGeom prst="heart">
            <a:avLst/>
          </a:prstGeom>
          <a:solidFill>
            <a:schemeClr val="accent1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7"/>
          <p:cNvSpPr/>
          <p:nvPr userDrawn="1">
            <p:custDataLst>
              <p:tags r:id="rId7"/>
            </p:custDataLst>
          </p:nvPr>
        </p:nvSpPr>
        <p:spPr>
          <a:xfrm>
            <a:off x="1086804" y="661536"/>
            <a:ext cx="10038080" cy="5487035"/>
          </a:xfrm>
          <a:custGeom>
            <a:avLst/>
            <a:gdLst>
              <a:gd name="adj" fmla="val 2118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808" h="8894">
                <a:moveTo>
                  <a:pt x="188" y="0"/>
                </a:moveTo>
                <a:lnTo>
                  <a:pt x="1144" y="0"/>
                </a:lnTo>
                <a:lnTo>
                  <a:pt x="1144" y="319"/>
                </a:lnTo>
                <a:lnTo>
                  <a:pt x="1138" y="321"/>
                </a:lnTo>
                <a:cubicBezTo>
                  <a:pt x="1059" y="354"/>
                  <a:pt x="1004" y="433"/>
                  <a:pt x="1004" y="524"/>
                </a:cubicBezTo>
                <a:cubicBezTo>
                  <a:pt x="1004" y="645"/>
                  <a:pt x="1102" y="743"/>
                  <a:pt x="1224" y="743"/>
                </a:cubicBezTo>
                <a:cubicBezTo>
                  <a:pt x="1346" y="743"/>
                  <a:pt x="1444" y="645"/>
                  <a:pt x="1444" y="524"/>
                </a:cubicBezTo>
                <a:cubicBezTo>
                  <a:pt x="1444" y="433"/>
                  <a:pt x="1389" y="354"/>
                  <a:pt x="1310" y="321"/>
                </a:cubicBezTo>
                <a:lnTo>
                  <a:pt x="1305" y="319"/>
                </a:lnTo>
                <a:lnTo>
                  <a:pt x="1305" y="0"/>
                </a:lnTo>
                <a:lnTo>
                  <a:pt x="2779" y="0"/>
                </a:lnTo>
                <a:lnTo>
                  <a:pt x="2779" y="319"/>
                </a:lnTo>
                <a:lnTo>
                  <a:pt x="2773" y="321"/>
                </a:lnTo>
                <a:cubicBezTo>
                  <a:pt x="2695" y="355"/>
                  <a:pt x="2639" y="432"/>
                  <a:pt x="2639" y="524"/>
                </a:cubicBezTo>
                <a:cubicBezTo>
                  <a:pt x="2639" y="645"/>
                  <a:pt x="2737" y="743"/>
                  <a:pt x="2859" y="743"/>
                </a:cubicBezTo>
                <a:cubicBezTo>
                  <a:pt x="2981" y="743"/>
                  <a:pt x="3079" y="645"/>
                  <a:pt x="3079" y="524"/>
                </a:cubicBezTo>
                <a:cubicBezTo>
                  <a:pt x="3079" y="432"/>
                  <a:pt x="3023" y="355"/>
                  <a:pt x="2945" y="321"/>
                </a:cubicBezTo>
                <a:lnTo>
                  <a:pt x="2940" y="319"/>
                </a:lnTo>
                <a:lnTo>
                  <a:pt x="2940" y="0"/>
                </a:lnTo>
                <a:lnTo>
                  <a:pt x="4414" y="0"/>
                </a:lnTo>
                <a:lnTo>
                  <a:pt x="4414" y="319"/>
                </a:lnTo>
                <a:lnTo>
                  <a:pt x="4408" y="321"/>
                </a:lnTo>
                <a:cubicBezTo>
                  <a:pt x="4330" y="355"/>
                  <a:pt x="4274" y="432"/>
                  <a:pt x="4274" y="524"/>
                </a:cubicBezTo>
                <a:cubicBezTo>
                  <a:pt x="4274" y="645"/>
                  <a:pt x="4372" y="743"/>
                  <a:pt x="4494" y="743"/>
                </a:cubicBezTo>
                <a:cubicBezTo>
                  <a:pt x="4616" y="743"/>
                  <a:pt x="4714" y="645"/>
                  <a:pt x="4714" y="524"/>
                </a:cubicBezTo>
                <a:cubicBezTo>
                  <a:pt x="4714" y="432"/>
                  <a:pt x="4658" y="355"/>
                  <a:pt x="4580" y="321"/>
                </a:cubicBezTo>
                <a:lnTo>
                  <a:pt x="4575" y="319"/>
                </a:lnTo>
                <a:lnTo>
                  <a:pt x="4575" y="0"/>
                </a:lnTo>
                <a:lnTo>
                  <a:pt x="6049" y="0"/>
                </a:lnTo>
                <a:lnTo>
                  <a:pt x="6049" y="319"/>
                </a:lnTo>
                <a:lnTo>
                  <a:pt x="6043" y="321"/>
                </a:lnTo>
                <a:cubicBezTo>
                  <a:pt x="5965" y="355"/>
                  <a:pt x="5909" y="432"/>
                  <a:pt x="5909" y="523"/>
                </a:cubicBezTo>
                <a:cubicBezTo>
                  <a:pt x="5909" y="645"/>
                  <a:pt x="6007" y="743"/>
                  <a:pt x="6129" y="743"/>
                </a:cubicBezTo>
                <a:cubicBezTo>
                  <a:pt x="6251" y="743"/>
                  <a:pt x="6349" y="645"/>
                  <a:pt x="6349" y="523"/>
                </a:cubicBezTo>
                <a:cubicBezTo>
                  <a:pt x="6349" y="432"/>
                  <a:pt x="6293" y="355"/>
                  <a:pt x="6215" y="321"/>
                </a:cubicBezTo>
                <a:lnTo>
                  <a:pt x="6210" y="319"/>
                </a:lnTo>
                <a:lnTo>
                  <a:pt x="6210" y="0"/>
                </a:lnTo>
                <a:lnTo>
                  <a:pt x="7683" y="0"/>
                </a:lnTo>
                <a:lnTo>
                  <a:pt x="7683" y="319"/>
                </a:lnTo>
                <a:lnTo>
                  <a:pt x="7677" y="321"/>
                </a:lnTo>
                <a:cubicBezTo>
                  <a:pt x="7599" y="355"/>
                  <a:pt x="7543" y="432"/>
                  <a:pt x="7543" y="523"/>
                </a:cubicBezTo>
                <a:cubicBezTo>
                  <a:pt x="7543" y="645"/>
                  <a:pt x="7641" y="743"/>
                  <a:pt x="7763" y="743"/>
                </a:cubicBezTo>
                <a:cubicBezTo>
                  <a:pt x="7885" y="743"/>
                  <a:pt x="7983" y="645"/>
                  <a:pt x="7983" y="523"/>
                </a:cubicBezTo>
                <a:cubicBezTo>
                  <a:pt x="7983" y="432"/>
                  <a:pt x="7927" y="355"/>
                  <a:pt x="7849" y="321"/>
                </a:cubicBezTo>
                <a:lnTo>
                  <a:pt x="7844" y="319"/>
                </a:lnTo>
                <a:lnTo>
                  <a:pt x="7844" y="0"/>
                </a:lnTo>
                <a:lnTo>
                  <a:pt x="9318" y="0"/>
                </a:lnTo>
                <a:lnTo>
                  <a:pt x="9318" y="319"/>
                </a:lnTo>
                <a:lnTo>
                  <a:pt x="9312" y="321"/>
                </a:lnTo>
                <a:cubicBezTo>
                  <a:pt x="9234" y="354"/>
                  <a:pt x="9178" y="432"/>
                  <a:pt x="9178" y="523"/>
                </a:cubicBezTo>
                <a:cubicBezTo>
                  <a:pt x="9178" y="645"/>
                  <a:pt x="9276" y="743"/>
                  <a:pt x="9398" y="743"/>
                </a:cubicBezTo>
                <a:cubicBezTo>
                  <a:pt x="9520" y="743"/>
                  <a:pt x="9618" y="645"/>
                  <a:pt x="9618" y="523"/>
                </a:cubicBezTo>
                <a:cubicBezTo>
                  <a:pt x="9618" y="432"/>
                  <a:pt x="9562" y="354"/>
                  <a:pt x="9484" y="321"/>
                </a:cubicBezTo>
                <a:lnTo>
                  <a:pt x="9479" y="319"/>
                </a:lnTo>
                <a:lnTo>
                  <a:pt x="9479" y="0"/>
                </a:lnTo>
                <a:lnTo>
                  <a:pt x="10953" y="0"/>
                </a:lnTo>
                <a:lnTo>
                  <a:pt x="10953" y="319"/>
                </a:lnTo>
                <a:lnTo>
                  <a:pt x="10947" y="321"/>
                </a:lnTo>
                <a:cubicBezTo>
                  <a:pt x="10869" y="354"/>
                  <a:pt x="10813" y="432"/>
                  <a:pt x="10813" y="523"/>
                </a:cubicBezTo>
                <a:cubicBezTo>
                  <a:pt x="10813" y="645"/>
                  <a:pt x="10911" y="743"/>
                  <a:pt x="11033" y="743"/>
                </a:cubicBezTo>
                <a:cubicBezTo>
                  <a:pt x="11155" y="743"/>
                  <a:pt x="11253" y="645"/>
                  <a:pt x="11253" y="523"/>
                </a:cubicBezTo>
                <a:cubicBezTo>
                  <a:pt x="11253" y="432"/>
                  <a:pt x="11197" y="354"/>
                  <a:pt x="11119" y="321"/>
                </a:cubicBezTo>
                <a:lnTo>
                  <a:pt x="11114" y="319"/>
                </a:lnTo>
                <a:lnTo>
                  <a:pt x="11114" y="0"/>
                </a:lnTo>
                <a:lnTo>
                  <a:pt x="12588" y="0"/>
                </a:lnTo>
                <a:lnTo>
                  <a:pt x="12588" y="318"/>
                </a:lnTo>
                <a:lnTo>
                  <a:pt x="12582" y="321"/>
                </a:lnTo>
                <a:cubicBezTo>
                  <a:pt x="12504" y="354"/>
                  <a:pt x="12448" y="432"/>
                  <a:pt x="12448" y="523"/>
                </a:cubicBezTo>
                <a:cubicBezTo>
                  <a:pt x="12448" y="645"/>
                  <a:pt x="12546" y="743"/>
                  <a:pt x="12668" y="743"/>
                </a:cubicBezTo>
                <a:cubicBezTo>
                  <a:pt x="12790" y="743"/>
                  <a:pt x="12888" y="645"/>
                  <a:pt x="12888" y="523"/>
                </a:cubicBezTo>
                <a:cubicBezTo>
                  <a:pt x="12888" y="432"/>
                  <a:pt x="12832" y="354"/>
                  <a:pt x="12754" y="321"/>
                </a:cubicBezTo>
                <a:lnTo>
                  <a:pt x="12749" y="318"/>
                </a:lnTo>
                <a:lnTo>
                  <a:pt x="12749" y="0"/>
                </a:lnTo>
                <a:lnTo>
                  <a:pt x="14223" y="0"/>
                </a:lnTo>
                <a:lnTo>
                  <a:pt x="14223" y="318"/>
                </a:lnTo>
                <a:lnTo>
                  <a:pt x="14217" y="321"/>
                </a:lnTo>
                <a:cubicBezTo>
                  <a:pt x="14139" y="354"/>
                  <a:pt x="14083" y="432"/>
                  <a:pt x="14083" y="523"/>
                </a:cubicBezTo>
                <a:cubicBezTo>
                  <a:pt x="14083" y="645"/>
                  <a:pt x="14181" y="743"/>
                  <a:pt x="14303" y="743"/>
                </a:cubicBezTo>
                <a:cubicBezTo>
                  <a:pt x="14425" y="743"/>
                  <a:pt x="14523" y="645"/>
                  <a:pt x="14523" y="523"/>
                </a:cubicBezTo>
                <a:cubicBezTo>
                  <a:pt x="14523" y="432"/>
                  <a:pt x="14467" y="354"/>
                  <a:pt x="14389" y="321"/>
                </a:cubicBezTo>
                <a:lnTo>
                  <a:pt x="14384" y="318"/>
                </a:lnTo>
                <a:lnTo>
                  <a:pt x="14384" y="0"/>
                </a:lnTo>
                <a:lnTo>
                  <a:pt x="15620" y="0"/>
                </a:lnTo>
                <a:cubicBezTo>
                  <a:pt x="15724" y="0"/>
                  <a:pt x="15808" y="84"/>
                  <a:pt x="15808" y="188"/>
                </a:cubicBezTo>
                <a:lnTo>
                  <a:pt x="15808" y="8706"/>
                </a:lnTo>
                <a:cubicBezTo>
                  <a:pt x="15808" y="8810"/>
                  <a:pt x="15724" y="8894"/>
                  <a:pt x="15620" y="8894"/>
                </a:cubicBezTo>
                <a:lnTo>
                  <a:pt x="188" y="8894"/>
                </a:lnTo>
                <a:cubicBezTo>
                  <a:pt x="84" y="8894"/>
                  <a:pt x="0" y="8810"/>
                  <a:pt x="0" y="8706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7" name="图形 16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349400" y="4949504"/>
            <a:ext cx="1363793" cy="1706508"/>
          </a:xfrm>
          <a:prstGeom prst="rect">
            <a:avLst/>
          </a:prstGeom>
        </p:spPr>
      </p:pic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23" y="660441"/>
            <a:ext cx="10044643" cy="54892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2110266" y="3188337"/>
            <a:ext cx="7991156" cy="1152000"/>
          </a:xfrm>
        </p:spPr>
        <p:txBody>
          <a:bodyPr wrap="square" anchor="b">
            <a:normAutofit/>
          </a:bodyPr>
          <a:lstStyle>
            <a:lvl1pPr algn="ctr">
              <a:defRPr sz="5400" b="0">
                <a:solidFill>
                  <a:srgbClr val="262626"/>
                </a:solidFill>
              </a:defRPr>
            </a:lvl1pPr>
          </a:lstStyle>
          <a:p>
            <a:r>
              <a:rPr lang="zh-CN" altLang="en-US" dirty="0"/>
              <a:t>单击编辑母版标题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4"/>
            </p:custDataLst>
          </p:nvPr>
        </p:nvSpPr>
        <p:spPr>
          <a:xfrm>
            <a:off x="2110266" y="4448337"/>
            <a:ext cx="7991156" cy="695562"/>
          </a:xfrm>
        </p:spPr>
        <p:txBody>
          <a:bodyPr wrap="square">
            <a:normAutofit/>
          </a:bodyPr>
          <a:lstStyle>
            <a:lvl1pPr marL="0" indent="0" algn="ctr">
              <a:buNone/>
              <a:defRPr sz="2400" b="0">
                <a:solidFill>
                  <a:srgbClr val="26262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15"/>
            </p:custDataLst>
          </p:nvPr>
        </p:nvSpPr>
        <p:spPr>
          <a:xfrm>
            <a:off x="4149901" y="1714101"/>
            <a:ext cx="3911886" cy="1413036"/>
          </a:xfrm>
        </p:spPr>
        <p:txBody>
          <a:bodyPr wrap="none" anchor="b">
            <a:normAutofit/>
          </a:bodyPr>
          <a:lstStyle>
            <a:lvl1pPr marL="0" indent="0" algn="ctr">
              <a:buNone/>
              <a:defRPr sz="60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节编号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181820"/>
            <a:ext cx="5323840" cy="531234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181820"/>
            <a:ext cx="5323840" cy="531234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2024/10/25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800" y="360000"/>
            <a:ext cx="10800000" cy="720000"/>
          </a:xfrm>
        </p:spPr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501171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68"/>
          <p:cNvSpPr/>
          <p:nvPr userDrawn="1">
            <p:custDataLst>
              <p:tags r:id="rId2"/>
            </p:custDataLst>
          </p:nvPr>
        </p:nvSpPr>
        <p:spPr>
          <a:xfrm>
            <a:off x="0" y="2998470"/>
            <a:ext cx="2875280" cy="38595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528" h="6078">
                <a:moveTo>
                  <a:pt x="451" y="0"/>
                </a:moveTo>
                <a:cubicBezTo>
                  <a:pt x="2703" y="0"/>
                  <a:pt x="4528" y="1795"/>
                  <a:pt x="4528" y="4010"/>
                </a:cubicBezTo>
                <a:cubicBezTo>
                  <a:pt x="4528" y="4754"/>
                  <a:pt x="4322" y="5451"/>
                  <a:pt x="3963" y="6048"/>
                </a:cubicBezTo>
                <a:lnTo>
                  <a:pt x="3945" y="6078"/>
                </a:lnTo>
                <a:lnTo>
                  <a:pt x="0" y="6078"/>
                </a:lnTo>
                <a:lnTo>
                  <a:pt x="0" y="24"/>
                </a:lnTo>
                <a:lnTo>
                  <a:pt x="34" y="21"/>
                </a:lnTo>
                <a:cubicBezTo>
                  <a:pt x="171" y="7"/>
                  <a:pt x="310" y="0"/>
                  <a:pt x="451" y="0"/>
                </a:cubicBezTo>
                <a:close/>
              </a:path>
            </a:pathLst>
          </a:cu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B3D6D1"/>
              </a:solidFill>
            </a:endParaRPr>
          </a:p>
        </p:txBody>
      </p:sp>
      <p:sp>
        <p:nvSpPr>
          <p:cNvPr id="9" name="椭圆 8"/>
          <p:cNvSpPr/>
          <p:nvPr userDrawn="1">
            <p:custDataLst>
              <p:tags r:id="rId3"/>
            </p:custDataLst>
          </p:nvPr>
        </p:nvSpPr>
        <p:spPr>
          <a:xfrm>
            <a:off x="302260" y="251460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>
            <p:custDataLst>
              <p:tags r:id="rId4"/>
            </p:custDataLst>
          </p:nvPr>
        </p:nvSpPr>
        <p:spPr>
          <a:xfrm>
            <a:off x="642631" y="251460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>
            <p:custDataLst>
              <p:tags r:id="rId5"/>
            </p:custDataLst>
          </p:nvPr>
        </p:nvSpPr>
        <p:spPr>
          <a:xfrm>
            <a:off x="983003" y="251460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>
            <p:custDataLst>
              <p:tags r:id="rId6"/>
            </p:custDataLst>
          </p:nvPr>
        </p:nvSpPr>
        <p:spPr>
          <a:xfrm>
            <a:off x="1323374" y="251460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7"/>
            </p:custDataLst>
          </p:nvPr>
        </p:nvSpPr>
        <p:spPr>
          <a:xfrm>
            <a:off x="1663746" y="251460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 userDrawn="1">
            <p:custDataLst>
              <p:tags r:id="rId8"/>
            </p:custDataLst>
          </p:nvPr>
        </p:nvSpPr>
        <p:spPr>
          <a:xfrm>
            <a:off x="2004117" y="251460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 userDrawn="1">
            <p:custDataLst>
              <p:tags r:id="rId9"/>
            </p:custDataLst>
          </p:nvPr>
        </p:nvSpPr>
        <p:spPr>
          <a:xfrm>
            <a:off x="2344815" y="251460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>
            <p:custDataLst>
              <p:tags r:id="rId10"/>
            </p:custDataLst>
          </p:nvPr>
        </p:nvSpPr>
        <p:spPr>
          <a:xfrm>
            <a:off x="2685187" y="251460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>
            <p:custDataLst>
              <p:tags r:id="rId11"/>
            </p:custDataLst>
          </p:nvPr>
        </p:nvSpPr>
        <p:spPr>
          <a:xfrm>
            <a:off x="302260" y="591956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>
            <p:custDataLst>
              <p:tags r:id="rId12"/>
            </p:custDataLst>
          </p:nvPr>
        </p:nvSpPr>
        <p:spPr>
          <a:xfrm>
            <a:off x="642631" y="591956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 userDrawn="1">
            <p:custDataLst>
              <p:tags r:id="rId13"/>
            </p:custDataLst>
          </p:nvPr>
        </p:nvSpPr>
        <p:spPr>
          <a:xfrm>
            <a:off x="983003" y="591956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 userDrawn="1">
            <p:custDataLst>
              <p:tags r:id="rId14"/>
            </p:custDataLst>
          </p:nvPr>
        </p:nvSpPr>
        <p:spPr>
          <a:xfrm>
            <a:off x="1323374" y="591956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 userDrawn="1">
            <p:custDataLst>
              <p:tags r:id="rId15"/>
            </p:custDataLst>
          </p:nvPr>
        </p:nvSpPr>
        <p:spPr>
          <a:xfrm>
            <a:off x="1663746" y="591956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 userDrawn="1">
            <p:custDataLst>
              <p:tags r:id="rId16"/>
            </p:custDataLst>
          </p:nvPr>
        </p:nvSpPr>
        <p:spPr>
          <a:xfrm>
            <a:off x="2004117" y="591956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 userDrawn="1">
            <p:custDataLst>
              <p:tags r:id="rId17"/>
            </p:custDataLst>
          </p:nvPr>
        </p:nvSpPr>
        <p:spPr>
          <a:xfrm>
            <a:off x="2344815" y="591956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 userDrawn="1">
            <p:custDataLst>
              <p:tags r:id="rId18"/>
            </p:custDataLst>
          </p:nvPr>
        </p:nvSpPr>
        <p:spPr>
          <a:xfrm>
            <a:off x="2685187" y="591956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 userDrawn="1">
            <p:custDataLst>
              <p:tags r:id="rId19"/>
            </p:custDataLst>
          </p:nvPr>
        </p:nvSpPr>
        <p:spPr>
          <a:xfrm>
            <a:off x="302260" y="932779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 userDrawn="1">
            <p:custDataLst>
              <p:tags r:id="rId20"/>
            </p:custDataLst>
          </p:nvPr>
        </p:nvSpPr>
        <p:spPr>
          <a:xfrm>
            <a:off x="642631" y="932779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 userDrawn="1">
            <p:custDataLst>
              <p:tags r:id="rId21"/>
            </p:custDataLst>
          </p:nvPr>
        </p:nvSpPr>
        <p:spPr>
          <a:xfrm>
            <a:off x="983003" y="932779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 userDrawn="1">
            <p:custDataLst>
              <p:tags r:id="rId22"/>
            </p:custDataLst>
          </p:nvPr>
        </p:nvSpPr>
        <p:spPr>
          <a:xfrm>
            <a:off x="1323374" y="932779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 userDrawn="1">
            <p:custDataLst>
              <p:tags r:id="rId23"/>
            </p:custDataLst>
          </p:nvPr>
        </p:nvSpPr>
        <p:spPr>
          <a:xfrm>
            <a:off x="1663746" y="932779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 userDrawn="1">
            <p:custDataLst>
              <p:tags r:id="rId24"/>
            </p:custDataLst>
          </p:nvPr>
        </p:nvSpPr>
        <p:spPr>
          <a:xfrm>
            <a:off x="2004117" y="932779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 userDrawn="1">
            <p:custDataLst>
              <p:tags r:id="rId25"/>
            </p:custDataLst>
          </p:nvPr>
        </p:nvSpPr>
        <p:spPr>
          <a:xfrm>
            <a:off x="2344815" y="932779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 userDrawn="1">
            <p:custDataLst>
              <p:tags r:id="rId26"/>
            </p:custDataLst>
          </p:nvPr>
        </p:nvSpPr>
        <p:spPr>
          <a:xfrm>
            <a:off x="2685187" y="932779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 userDrawn="1">
            <p:custDataLst>
              <p:tags r:id="rId27"/>
            </p:custDataLst>
          </p:nvPr>
        </p:nvSpPr>
        <p:spPr>
          <a:xfrm>
            <a:off x="302260" y="1273276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 userDrawn="1">
            <p:custDataLst>
              <p:tags r:id="rId28"/>
            </p:custDataLst>
          </p:nvPr>
        </p:nvSpPr>
        <p:spPr>
          <a:xfrm>
            <a:off x="642631" y="1273276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 userDrawn="1">
            <p:custDataLst>
              <p:tags r:id="rId29"/>
            </p:custDataLst>
          </p:nvPr>
        </p:nvSpPr>
        <p:spPr>
          <a:xfrm>
            <a:off x="983003" y="1273276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 userDrawn="1">
            <p:custDataLst>
              <p:tags r:id="rId30"/>
            </p:custDataLst>
          </p:nvPr>
        </p:nvSpPr>
        <p:spPr>
          <a:xfrm>
            <a:off x="1323374" y="1273276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 userDrawn="1">
            <p:custDataLst>
              <p:tags r:id="rId31"/>
            </p:custDataLst>
          </p:nvPr>
        </p:nvSpPr>
        <p:spPr>
          <a:xfrm>
            <a:off x="1663746" y="1273276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 userDrawn="1">
            <p:custDataLst>
              <p:tags r:id="rId32"/>
            </p:custDataLst>
          </p:nvPr>
        </p:nvSpPr>
        <p:spPr>
          <a:xfrm>
            <a:off x="2004117" y="1273276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 userDrawn="1">
            <p:custDataLst>
              <p:tags r:id="rId33"/>
            </p:custDataLst>
          </p:nvPr>
        </p:nvSpPr>
        <p:spPr>
          <a:xfrm>
            <a:off x="2344815" y="1273276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 userDrawn="1">
            <p:custDataLst>
              <p:tags r:id="rId34"/>
            </p:custDataLst>
          </p:nvPr>
        </p:nvSpPr>
        <p:spPr>
          <a:xfrm>
            <a:off x="2685187" y="1273276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 userDrawn="1">
            <p:custDataLst>
              <p:tags r:id="rId35"/>
            </p:custDataLst>
          </p:nvPr>
        </p:nvSpPr>
        <p:spPr>
          <a:xfrm>
            <a:off x="302260" y="1613772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 userDrawn="1">
            <p:custDataLst>
              <p:tags r:id="rId36"/>
            </p:custDataLst>
          </p:nvPr>
        </p:nvSpPr>
        <p:spPr>
          <a:xfrm>
            <a:off x="642631" y="1613772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 userDrawn="1">
            <p:custDataLst>
              <p:tags r:id="rId37"/>
            </p:custDataLst>
          </p:nvPr>
        </p:nvSpPr>
        <p:spPr>
          <a:xfrm>
            <a:off x="983003" y="1613772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 userDrawn="1">
            <p:custDataLst>
              <p:tags r:id="rId38"/>
            </p:custDataLst>
          </p:nvPr>
        </p:nvSpPr>
        <p:spPr>
          <a:xfrm>
            <a:off x="1323374" y="1613772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 userDrawn="1">
            <p:custDataLst>
              <p:tags r:id="rId39"/>
            </p:custDataLst>
          </p:nvPr>
        </p:nvSpPr>
        <p:spPr>
          <a:xfrm>
            <a:off x="1663746" y="1613772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 userDrawn="1">
            <p:custDataLst>
              <p:tags r:id="rId40"/>
            </p:custDataLst>
          </p:nvPr>
        </p:nvSpPr>
        <p:spPr>
          <a:xfrm>
            <a:off x="2004117" y="1613772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 userDrawn="1">
            <p:custDataLst>
              <p:tags r:id="rId41"/>
            </p:custDataLst>
          </p:nvPr>
        </p:nvSpPr>
        <p:spPr>
          <a:xfrm>
            <a:off x="2344815" y="1613772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 userDrawn="1">
            <p:custDataLst>
              <p:tags r:id="rId42"/>
            </p:custDataLst>
          </p:nvPr>
        </p:nvSpPr>
        <p:spPr>
          <a:xfrm>
            <a:off x="2685187" y="1613772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 userDrawn="1">
            <p:custDataLst>
              <p:tags r:id="rId43"/>
            </p:custDataLst>
          </p:nvPr>
        </p:nvSpPr>
        <p:spPr>
          <a:xfrm>
            <a:off x="302260" y="1954268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 userDrawn="1">
            <p:custDataLst>
              <p:tags r:id="rId44"/>
            </p:custDataLst>
          </p:nvPr>
        </p:nvSpPr>
        <p:spPr>
          <a:xfrm>
            <a:off x="642631" y="1954268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 userDrawn="1">
            <p:custDataLst>
              <p:tags r:id="rId45"/>
            </p:custDataLst>
          </p:nvPr>
        </p:nvSpPr>
        <p:spPr>
          <a:xfrm>
            <a:off x="983003" y="1954268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 userDrawn="1">
            <p:custDataLst>
              <p:tags r:id="rId46"/>
            </p:custDataLst>
          </p:nvPr>
        </p:nvSpPr>
        <p:spPr>
          <a:xfrm>
            <a:off x="1323374" y="1954268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 userDrawn="1">
            <p:custDataLst>
              <p:tags r:id="rId47"/>
            </p:custDataLst>
          </p:nvPr>
        </p:nvSpPr>
        <p:spPr>
          <a:xfrm>
            <a:off x="1663746" y="1954268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 userDrawn="1">
            <p:custDataLst>
              <p:tags r:id="rId48"/>
            </p:custDataLst>
          </p:nvPr>
        </p:nvSpPr>
        <p:spPr>
          <a:xfrm>
            <a:off x="2004117" y="1954268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 userDrawn="1">
            <p:custDataLst>
              <p:tags r:id="rId49"/>
            </p:custDataLst>
          </p:nvPr>
        </p:nvSpPr>
        <p:spPr>
          <a:xfrm>
            <a:off x="2344815" y="1954268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 userDrawn="1">
            <p:custDataLst>
              <p:tags r:id="rId50"/>
            </p:custDataLst>
          </p:nvPr>
        </p:nvSpPr>
        <p:spPr>
          <a:xfrm>
            <a:off x="2685187" y="1954268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 userDrawn="1">
            <p:custDataLst>
              <p:tags r:id="rId51"/>
            </p:custDataLst>
          </p:nvPr>
        </p:nvSpPr>
        <p:spPr>
          <a:xfrm>
            <a:off x="302260" y="2295091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椭圆 62"/>
          <p:cNvSpPr/>
          <p:nvPr userDrawn="1">
            <p:custDataLst>
              <p:tags r:id="rId52"/>
            </p:custDataLst>
          </p:nvPr>
        </p:nvSpPr>
        <p:spPr>
          <a:xfrm>
            <a:off x="642631" y="2295091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 userDrawn="1">
            <p:custDataLst>
              <p:tags r:id="rId53"/>
            </p:custDataLst>
          </p:nvPr>
        </p:nvSpPr>
        <p:spPr>
          <a:xfrm>
            <a:off x="983003" y="2295091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 userDrawn="1">
            <p:custDataLst>
              <p:tags r:id="rId54"/>
            </p:custDataLst>
          </p:nvPr>
        </p:nvSpPr>
        <p:spPr>
          <a:xfrm>
            <a:off x="1323374" y="2295091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 userDrawn="1">
            <p:custDataLst>
              <p:tags r:id="rId55"/>
            </p:custDataLst>
          </p:nvPr>
        </p:nvSpPr>
        <p:spPr>
          <a:xfrm>
            <a:off x="1663746" y="2295091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66"/>
          <p:cNvSpPr/>
          <p:nvPr userDrawn="1">
            <p:custDataLst>
              <p:tags r:id="rId56"/>
            </p:custDataLst>
          </p:nvPr>
        </p:nvSpPr>
        <p:spPr>
          <a:xfrm>
            <a:off x="2004117" y="2295091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椭圆 67"/>
          <p:cNvSpPr/>
          <p:nvPr userDrawn="1">
            <p:custDataLst>
              <p:tags r:id="rId57"/>
            </p:custDataLst>
          </p:nvPr>
        </p:nvSpPr>
        <p:spPr>
          <a:xfrm>
            <a:off x="2344815" y="2295091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 userDrawn="1">
            <p:custDataLst>
              <p:tags r:id="rId58"/>
            </p:custDataLst>
          </p:nvPr>
        </p:nvSpPr>
        <p:spPr>
          <a:xfrm>
            <a:off x="2685187" y="2295091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椭圆 69"/>
          <p:cNvSpPr/>
          <p:nvPr userDrawn="1">
            <p:custDataLst>
              <p:tags r:id="rId59"/>
            </p:custDataLst>
          </p:nvPr>
        </p:nvSpPr>
        <p:spPr>
          <a:xfrm>
            <a:off x="302260" y="2635587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 userDrawn="1">
            <p:custDataLst>
              <p:tags r:id="rId60"/>
            </p:custDataLst>
          </p:nvPr>
        </p:nvSpPr>
        <p:spPr>
          <a:xfrm>
            <a:off x="642631" y="2635587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椭圆 71"/>
          <p:cNvSpPr/>
          <p:nvPr userDrawn="1">
            <p:custDataLst>
              <p:tags r:id="rId61"/>
            </p:custDataLst>
          </p:nvPr>
        </p:nvSpPr>
        <p:spPr>
          <a:xfrm>
            <a:off x="983003" y="2635587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 userDrawn="1">
            <p:custDataLst>
              <p:tags r:id="rId62"/>
            </p:custDataLst>
          </p:nvPr>
        </p:nvSpPr>
        <p:spPr>
          <a:xfrm>
            <a:off x="1323374" y="2635587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椭圆 73"/>
          <p:cNvSpPr/>
          <p:nvPr userDrawn="1">
            <p:custDataLst>
              <p:tags r:id="rId63"/>
            </p:custDataLst>
          </p:nvPr>
        </p:nvSpPr>
        <p:spPr>
          <a:xfrm>
            <a:off x="1663746" y="2635587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椭圆 74"/>
          <p:cNvSpPr/>
          <p:nvPr userDrawn="1">
            <p:custDataLst>
              <p:tags r:id="rId64"/>
            </p:custDataLst>
          </p:nvPr>
        </p:nvSpPr>
        <p:spPr>
          <a:xfrm>
            <a:off x="2004117" y="2635587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 userDrawn="1">
            <p:custDataLst>
              <p:tags r:id="rId65"/>
            </p:custDataLst>
          </p:nvPr>
        </p:nvSpPr>
        <p:spPr>
          <a:xfrm>
            <a:off x="2344815" y="2635587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椭圆 76"/>
          <p:cNvSpPr/>
          <p:nvPr userDrawn="1">
            <p:custDataLst>
              <p:tags r:id="rId66"/>
            </p:custDataLst>
          </p:nvPr>
        </p:nvSpPr>
        <p:spPr>
          <a:xfrm>
            <a:off x="2685187" y="2635587"/>
            <a:ext cx="189458" cy="189528"/>
          </a:xfrm>
          <a:prstGeom prst="ellipse">
            <a:avLst/>
          </a:prstGeom>
          <a:solidFill>
            <a:schemeClr val="lt1">
              <a:lumMod val="40000"/>
              <a:lumOff val="60000"/>
              <a:alpha val="32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 82"/>
          <p:cNvSpPr/>
          <p:nvPr userDrawn="1">
            <p:custDataLst>
              <p:tags r:id="rId67"/>
            </p:custDataLst>
          </p:nvPr>
        </p:nvSpPr>
        <p:spPr>
          <a:xfrm>
            <a:off x="8884794" y="0"/>
            <a:ext cx="3307206" cy="312713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208" h="4925">
                <a:moveTo>
                  <a:pt x="0" y="0"/>
                </a:moveTo>
                <a:lnTo>
                  <a:pt x="5208" y="0"/>
                </a:lnTo>
                <a:lnTo>
                  <a:pt x="5208" y="4925"/>
                </a:lnTo>
                <a:lnTo>
                  <a:pt x="5160" y="4922"/>
                </a:lnTo>
                <a:cubicBezTo>
                  <a:pt x="2454" y="4753"/>
                  <a:pt x="276" y="2674"/>
                  <a:pt x="4" y="3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B3D6D1"/>
              </a:solidFill>
            </a:endParaRPr>
          </a:p>
        </p:txBody>
      </p:sp>
      <p:sp>
        <p:nvSpPr>
          <p:cNvPr id="79" name="任意多边形 80"/>
          <p:cNvSpPr/>
          <p:nvPr userDrawn="1">
            <p:custDataLst>
              <p:tags r:id="rId68"/>
            </p:custDataLst>
          </p:nvPr>
        </p:nvSpPr>
        <p:spPr>
          <a:xfrm flipV="1">
            <a:off x="2874982" y="0"/>
            <a:ext cx="4950123" cy="6858000"/>
          </a:xfrm>
          <a:custGeom>
            <a:avLst/>
            <a:gdLst>
              <a:gd name="adj" fmla="val 17548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795" h="10800">
                <a:moveTo>
                  <a:pt x="1807" y="0"/>
                </a:moveTo>
                <a:lnTo>
                  <a:pt x="7173" y="0"/>
                </a:lnTo>
                <a:lnTo>
                  <a:pt x="7182" y="28"/>
                </a:lnTo>
                <a:cubicBezTo>
                  <a:pt x="7581" y="1340"/>
                  <a:pt x="7795" y="2732"/>
                  <a:pt x="7795" y="4175"/>
                </a:cubicBezTo>
                <a:cubicBezTo>
                  <a:pt x="7795" y="6538"/>
                  <a:pt x="7219" y="8766"/>
                  <a:pt x="6200" y="10728"/>
                </a:cubicBezTo>
                <a:lnTo>
                  <a:pt x="6162" y="10800"/>
                </a:lnTo>
                <a:lnTo>
                  <a:pt x="0" y="10800"/>
                </a:lnTo>
                <a:lnTo>
                  <a:pt x="19" y="10781"/>
                </a:lnTo>
                <a:cubicBezTo>
                  <a:pt x="1736" y="9105"/>
                  <a:pt x="2802" y="6764"/>
                  <a:pt x="2802" y="4175"/>
                </a:cubicBezTo>
                <a:cubicBezTo>
                  <a:pt x="2802" y="2700"/>
                  <a:pt x="2457" y="1307"/>
                  <a:pt x="1843" y="71"/>
                </a:cubicBezTo>
                <a:lnTo>
                  <a:pt x="1807" y="0"/>
                </a:lnTo>
                <a:close/>
              </a:path>
            </a:pathLst>
          </a:custGeom>
          <a:solidFill>
            <a:schemeClr val="lt1">
              <a:lumMod val="40000"/>
              <a:lumOff val="6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rgbClr val="B3D6D1"/>
              </a:solidFill>
              <a:sym typeface="+mn-ea"/>
            </a:endParaRPr>
          </a:p>
        </p:txBody>
      </p:sp>
      <p:sp>
        <p:nvSpPr>
          <p:cNvPr id="80" name="圆角矩形 69"/>
          <p:cNvSpPr/>
          <p:nvPr userDrawn="1">
            <p:custDataLst>
              <p:tags r:id="rId69"/>
            </p:custDataLst>
          </p:nvPr>
        </p:nvSpPr>
        <p:spPr>
          <a:xfrm rot="120000">
            <a:off x="1226185" y="1250950"/>
            <a:ext cx="10038080" cy="5175885"/>
          </a:xfrm>
          <a:prstGeom prst="roundRect">
            <a:avLst>
              <a:gd name="adj" fmla="val 1085"/>
            </a:avLst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1" name="圆角矩形 176"/>
          <p:cNvSpPr/>
          <p:nvPr userDrawn="1">
            <p:custDataLst>
              <p:tags r:id="rId70"/>
            </p:custDataLst>
          </p:nvPr>
        </p:nvSpPr>
        <p:spPr>
          <a:xfrm rot="3300000">
            <a:off x="11053233" y="983396"/>
            <a:ext cx="295678" cy="556753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心形 82"/>
          <p:cNvSpPr/>
          <p:nvPr userDrawn="1">
            <p:custDataLst>
              <p:tags r:id="rId71"/>
            </p:custDataLst>
          </p:nvPr>
        </p:nvSpPr>
        <p:spPr>
          <a:xfrm rot="3300000">
            <a:off x="11216831" y="772885"/>
            <a:ext cx="605026" cy="531446"/>
          </a:xfrm>
          <a:prstGeom prst="heart">
            <a:avLst/>
          </a:prstGeom>
          <a:solidFill>
            <a:schemeClr val="accent1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任意多边形 5"/>
          <p:cNvSpPr/>
          <p:nvPr userDrawn="1">
            <p:custDataLst>
              <p:tags r:id="rId72"/>
            </p:custDataLst>
          </p:nvPr>
        </p:nvSpPr>
        <p:spPr>
          <a:xfrm rot="120000">
            <a:off x="1072468" y="780415"/>
            <a:ext cx="10038080" cy="5487035"/>
          </a:xfrm>
          <a:custGeom>
            <a:avLst/>
            <a:gdLst>
              <a:gd name="adj" fmla="val 2118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5808" h="8894">
                <a:moveTo>
                  <a:pt x="188" y="0"/>
                </a:moveTo>
                <a:lnTo>
                  <a:pt x="1144" y="0"/>
                </a:lnTo>
                <a:lnTo>
                  <a:pt x="1144" y="319"/>
                </a:lnTo>
                <a:lnTo>
                  <a:pt x="1138" y="321"/>
                </a:lnTo>
                <a:cubicBezTo>
                  <a:pt x="1059" y="354"/>
                  <a:pt x="1004" y="433"/>
                  <a:pt x="1004" y="524"/>
                </a:cubicBezTo>
                <a:cubicBezTo>
                  <a:pt x="1004" y="645"/>
                  <a:pt x="1102" y="743"/>
                  <a:pt x="1224" y="743"/>
                </a:cubicBezTo>
                <a:cubicBezTo>
                  <a:pt x="1346" y="743"/>
                  <a:pt x="1444" y="645"/>
                  <a:pt x="1444" y="524"/>
                </a:cubicBezTo>
                <a:cubicBezTo>
                  <a:pt x="1444" y="433"/>
                  <a:pt x="1389" y="354"/>
                  <a:pt x="1310" y="321"/>
                </a:cubicBezTo>
                <a:lnTo>
                  <a:pt x="1305" y="319"/>
                </a:lnTo>
                <a:lnTo>
                  <a:pt x="1305" y="0"/>
                </a:lnTo>
                <a:lnTo>
                  <a:pt x="2779" y="0"/>
                </a:lnTo>
                <a:lnTo>
                  <a:pt x="2779" y="319"/>
                </a:lnTo>
                <a:lnTo>
                  <a:pt x="2773" y="321"/>
                </a:lnTo>
                <a:cubicBezTo>
                  <a:pt x="2695" y="355"/>
                  <a:pt x="2639" y="432"/>
                  <a:pt x="2639" y="524"/>
                </a:cubicBezTo>
                <a:cubicBezTo>
                  <a:pt x="2639" y="645"/>
                  <a:pt x="2737" y="743"/>
                  <a:pt x="2859" y="743"/>
                </a:cubicBezTo>
                <a:cubicBezTo>
                  <a:pt x="2981" y="743"/>
                  <a:pt x="3079" y="645"/>
                  <a:pt x="3079" y="524"/>
                </a:cubicBezTo>
                <a:cubicBezTo>
                  <a:pt x="3079" y="432"/>
                  <a:pt x="3023" y="355"/>
                  <a:pt x="2945" y="321"/>
                </a:cubicBezTo>
                <a:lnTo>
                  <a:pt x="2940" y="319"/>
                </a:lnTo>
                <a:lnTo>
                  <a:pt x="2940" y="0"/>
                </a:lnTo>
                <a:lnTo>
                  <a:pt x="4414" y="0"/>
                </a:lnTo>
                <a:lnTo>
                  <a:pt x="4414" y="319"/>
                </a:lnTo>
                <a:lnTo>
                  <a:pt x="4408" y="321"/>
                </a:lnTo>
                <a:cubicBezTo>
                  <a:pt x="4330" y="355"/>
                  <a:pt x="4274" y="432"/>
                  <a:pt x="4274" y="524"/>
                </a:cubicBezTo>
                <a:cubicBezTo>
                  <a:pt x="4274" y="645"/>
                  <a:pt x="4372" y="743"/>
                  <a:pt x="4494" y="743"/>
                </a:cubicBezTo>
                <a:cubicBezTo>
                  <a:pt x="4616" y="743"/>
                  <a:pt x="4714" y="645"/>
                  <a:pt x="4714" y="524"/>
                </a:cubicBezTo>
                <a:cubicBezTo>
                  <a:pt x="4714" y="432"/>
                  <a:pt x="4658" y="355"/>
                  <a:pt x="4580" y="321"/>
                </a:cubicBezTo>
                <a:lnTo>
                  <a:pt x="4575" y="319"/>
                </a:lnTo>
                <a:lnTo>
                  <a:pt x="4575" y="0"/>
                </a:lnTo>
                <a:lnTo>
                  <a:pt x="6049" y="0"/>
                </a:lnTo>
                <a:lnTo>
                  <a:pt x="6049" y="319"/>
                </a:lnTo>
                <a:lnTo>
                  <a:pt x="6043" y="321"/>
                </a:lnTo>
                <a:cubicBezTo>
                  <a:pt x="5965" y="355"/>
                  <a:pt x="5909" y="432"/>
                  <a:pt x="5909" y="523"/>
                </a:cubicBezTo>
                <a:cubicBezTo>
                  <a:pt x="5909" y="645"/>
                  <a:pt x="6007" y="743"/>
                  <a:pt x="6129" y="743"/>
                </a:cubicBezTo>
                <a:cubicBezTo>
                  <a:pt x="6251" y="743"/>
                  <a:pt x="6349" y="645"/>
                  <a:pt x="6349" y="523"/>
                </a:cubicBezTo>
                <a:cubicBezTo>
                  <a:pt x="6349" y="432"/>
                  <a:pt x="6293" y="355"/>
                  <a:pt x="6215" y="321"/>
                </a:cubicBezTo>
                <a:lnTo>
                  <a:pt x="6210" y="319"/>
                </a:lnTo>
                <a:lnTo>
                  <a:pt x="6210" y="0"/>
                </a:lnTo>
                <a:lnTo>
                  <a:pt x="7683" y="0"/>
                </a:lnTo>
                <a:lnTo>
                  <a:pt x="7683" y="319"/>
                </a:lnTo>
                <a:lnTo>
                  <a:pt x="7677" y="321"/>
                </a:lnTo>
                <a:cubicBezTo>
                  <a:pt x="7599" y="355"/>
                  <a:pt x="7543" y="432"/>
                  <a:pt x="7543" y="523"/>
                </a:cubicBezTo>
                <a:cubicBezTo>
                  <a:pt x="7543" y="645"/>
                  <a:pt x="7641" y="743"/>
                  <a:pt x="7763" y="743"/>
                </a:cubicBezTo>
                <a:cubicBezTo>
                  <a:pt x="7885" y="743"/>
                  <a:pt x="7983" y="645"/>
                  <a:pt x="7983" y="523"/>
                </a:cubicBezTo>
                <a:cubicBezTo>
                  <a:pt x="7983" y="432"/>
                  <a:pt x="7927" y="355"/>
                  <a:pt x="7849" y="321"/>
                </a:cubicBezTo>
                <a:lnTo>
                  <a:pt x="7844" y="319"/>
                </a:lnTo>
                <a:lnTo>
                  <a:pt x="7844" y="0"/>
                </a:lnTo>
                <a:lnTo>
                  <a:pt x="9318" y="0"/>
                </a:lnTo>
                <a:lnTo>
                  <a:pt x="9318" y="319"/>
                </a:lnTo>
                <a:lnTo>
                  <a:pt x="9312" y="321"/>
                </a:lnTo>
                <a:cubicBezTo>
                  <a:pt x="9234" y="354"/>
                  <a:pt x="9178" y="432"/>
                  <a:pt x="9178" y="523"/>
                </a:cubicBezTo>
                <a:cubicBezTo>
                  <a:pt x="9178" y="645"/>
                  <a:pt x="9276" y="743"/>
                  <a:pt x="9398" y="743"/>
                </a:cubicBezTo>
                <a:cubicBezTo>
                  <a:pt x="9520" y="743"/>
                  <a:pt x="9618" y="645"/>
                  <a:pt x="9618" y="523"/>
                </a:cubicBezTo>
                <a:cubicBezTo>
                  <a:pt x="9618" y="432"/>
                  <a:pt x="9562" y="354"/>
                  <a:pt x="9484" y="321"/>
                </a:cubicBezTo>
                <a:lnTo>
                  <a:pt x="9479" y="319"/>
                </a:lnTo>
                <a:lnTo>
                  <a:pt x="9479" y="0"/>
                </a:lnTo>
                <a:lnTo>
                  <a:pt x="10953" y="0"/>
                </a:lnTo>
                <a:lnTo>
                  <a:pt x="10953" y="319"/>
                </a:lnTo>
                <a:lnTo>
                  <a:pt x="10947" y="321"/>
                </a:lnTo>
                <a:cubicBezTo>
                  <a:pt x="10869" y="354"/>
                  <a:pt x="10813" y="432"/>
                  <a:pt x="10813" y="523"/>
                </a:cubicBezTo>
                <a:cubicBezTo>
                  <a:pt x="10813" y="645"/>
                  <a:pt x="10911" y="743"/>
                  <a:pt x="11033" y="743"/>
                </a:cubicBezTo>
                <a:cubicBezTo>
                  <a:pt x="11155" y="743"/>
                  <a:pt x="11253" y="645"/>
                  <a:pt x="11253" y="523"/>
                </a:cubicBezTo>
                <a:cubicBezTo>
                  <a:pt x="11253" y="432"/>
                  <a:pt x="11197" y="354"/>
                  <a:pt x="11119" y="321"/>
                </a:cubicBezTo>
                <a:lnTo>
                  <a:pt x="11114" y="319"/>
                </a:lnTo>
                <a:lnTo>
                  <a:pt x="11114" y="0"/>
                </a:lnTo>
                <a:lnTo>
                  <a:pt x="12588" y="0"/>
                </a:lnTo>
                <a:lnTo>
                  <a:pt x="12588" y="318"/>
                </a:lnTo>
                <a:lnTo>
                  <a:pt x="12582" y="321"/>
                </a:lnTo>
                <a:cubicBezTo>
                  <a:pt x="12504" y="354"/>
                  <a:pt x="12448" y="432"/>
                  <a:pt x="12448" y="523"/>
                </a:cubicBezTo>
                <a:cubicBezTo>
                  <a:pt x="12448" y="645"/>
                  <a:pt x="12546" y="743"/>
                  <a:pt x="12668" y="743"/>
                </a:cubicBezTo>
                <a:cubicBezTo>
                  <a:pt x="12790" y="743"/>
                  <a:pt x="12888" y="645"/>
                  <a:pt x="12888" y="523"/>
                </a:cubicBezTo>
                <a:cubicBezTo>
                  <a:pt x="12888" y="432"/>
                  <a:pt x="12832" y="354"/>
                  <a:pt x="12754" y="321"/>
                </a:cubicBezTo>
                <a:lnTo>
                  <a:pt x="12749" y="318"/>
                </a:lnTo>
                <a:lnTo>
                  <a:pt x="12749" y="0"/>
                </a:lnTo>
                <a:lnTo>
                  <a:pt x="14223" y="0"/>
                </a:lnTo>
                <a:lnTo>
                  <a:pt x="14223" y="318"/>
                </a:lnTo>
                <a:lnTo>
                  <a:pt x="14217" y="321"/>
                </a:lnTo>
                <a:cubicBezTo>
                  <a:pt x="14139" y="354"/>
                  <a:pt x="14083" y="432"/>
                  <a:pt x="14083" y="523"/>
                </a:cubicBezTo>
                <a:cubicBezTo>
                  <a:pt x="14083" y="645"/>
                  <a:pt x="14181" y="743"/>
                  <a:pt x="14303" y="743"/>
                </a:cubicBezTo>
                <a:cubicBezTo>
                  <a:pt x="14425" y="743"/>
                  <a:pt x="14523" y="645"/>
                  <a:pt x="14523" y="523"/>
                </a:cubicBezTo>
                <a:cubicBezTo>
                  <a:pt x="14523" y="432"/>
                  <a:pt x="14467" y="354"/>
                  <a:pt x="14389" y="321"/>
                </a:cubicBezTo>
                <a:lnTo>
                  <a:pt x="14384" y="318"/>
                </a:lnTo>
                <a:lnTo>
                  <a:pt x="14384" y="0"/>
                </a:lnTo>
                <a:lnTo>
                  <a:pt x="15620" y="0"/>
                </a:lnTo>
                <a:cubicBezTo>
                  <a:pt x="15724" y="0"/>
                  <a:pt x="15808" y="84"/>
                  <a:pt x="15808" y="188"/>
                </a:cubicBezTo>
                <a:lnTo>
                  <a:pt x="15808" y="8706"/>
                </a:lnTo>
                <a:cubicBezTo>
                  <a:pt x="15808" y="8810"/>
                  <a:pt x="15724" y="8894"/>
                  <a:pt x="15620" y="8894"/>
                </a:cubicBezTo>
                <a:lnTo>
                  <a:pt x="188" y="8894"/>
                </a:lnTo>
                <a:cubicBezTo>
                  <a:pt x="84" y="8894"/>
                  <a:pt x="0" y="8810"/>
                  <a:pt x="0" y="8706"/>
                </a:cubicBezTo>
                <a:lnTo>
                  <a:pt x="0" y="188"/>
                </a:lnTo>
                <a:cubicBezTo>
                  <a:pt x="0" y="84"/>
                  <a:pt x="84" y="0"/>
                  <a:pt x="188" y="0"/>
                </a:cubicBezTo>
                <a:close/>
              </a:path>
            </a:pathLst>
          </a:custGeom>
          <a:solidFill>
            <a:srgbClr val="FFFFFF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4" name="图片 93"/>
          <p:cNvPicPr>
            <a:picLocks noChangeAspect="1"/>
          </p:cNvPicPr>
          <p:nvPr userDrawn="1">
            <p:custDataLst>
              <p:tags r:id="rId73"/>
            </p:custDataLst>
          </p:nvPr>
        </p:nvPicPr>
        <p:blipFill>
          <a:blip r:embed="rId8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53" y="520902"/>
            <a:ext cx="10202586" cy="58161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4"/>
            </p:custDataLst>
          </p:nvPr>
        </p:nvSpPr>
        <p:spPr>
          <a:xfrm>
            <a:off x="2920254" y="2118396"/>
            <a:ext cx="6194984" cy="1676083"/>
          </a:xfrm>
        </p:spPr>
        <p:txBody>
          <a:bodyPr wrap="square" anchor="b">
            <a:normAutofit/>
          </a:bodyPr>
          <a:lstStyle>
            <a:lvl1pPr algn="ctr">
              <a:lnSpc>
                <a:spcPct val="100000"/>
              </a:lnSpc>
              <a:defRPr sz="6000">
                <a:solidFill>
                  <a:srgbClr val="262626"/>
                </a:solidFill>
              </a:defRPr>
            </a:lvl1pPr>
          </a:lstStyle>
          <a:p>
            <a:r>
              <a:rPr lang="zh-CN" altLang="en-US" dirty="0"/>
              <a:t>编辑母版标题</a:t>
            </a:r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75"/>
            </p:custDataLst>
          </p:nvPr>
        </p:nvSpPr>
        <p:spPr>
          <a:xfrm>
            <a:off x="4764946" y="3854982"/>
            <a:ext cx="2505600" cy="565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lt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  <p:pic>
        <p:nvPicPr>
          <p:cNvPr id="193" name="图片 192" descr="徽标&#10;&#10;描述已自动生成"/>
          <p:cNvPicPr>
            <a:picLocks noChangeAspect="1"/>
          </p:cNvPicPr>
          <p:nvPr userDrawn="1">
            <p:custDataLst>
              <p:tags r:id="rId76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7" y="4979593"/>
            <a:ext cx="2021167" cy="1620828"/>
          </a:xfrm>
          <a:prstGeom prst="rect">
            <a:avLst/>
          </a:prstGeom>
        </p:spPr>
      </p:pic>
      <p:pic>
        <p:nvPicPr>
          <p:cNvPr id="246" name="图片 245" descr="徽标&#10;&#10;描述已自动生成"/>
          <p:cNvPicPr>
            <a:picLocks noChangeAspect="1"/>
          </p:cNvPicPr>
          <p:nvPr userDrawn="1">
            <p:custDataLst>
              <p:tags r:id="rId77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96" y="5398095"/>
            <a:ext cx="1405070" cy="1409442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0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27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>
            <a:alphaModFix amt="15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徽标&#10;&#10;描述已自动生成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958" y="6010190"/>
            <a:ext cx="614342" cy="699919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9000">
                <a:schemeClr val="bg1">
                  <a:alpha val="0"/>
                </a:schemeClr>
              </a:gs>
              <a:gs pos="100000">
                <a:schemeClr val="accent2">
                  <a:lumMod val="40000"/>
                  <a:lumOff val="60000"/>
                  <a:alpha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  <a:t>2024/10/25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35.xml"/><Relationship Id="rId1" Type="http://schemas.openxmlformats.org/officeDocument/2006/relationships/tags" Target="../tags/tag2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13790" y="2052955"/>
            <a:ext cx="9847580" cy="2174240"/>
          </a:xfrm>
        </p:spPr>
        <p:txBody>
          <a:bodyPr>
            <a:noAutofit/>
          </a:bodyPr>
          <a:lstStyle/>
          <a:p>
            <a:r>
              <a:rPr lang="zh-CN" altLang="en-US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华南金牌X99系列主板</a:t>
            </a:r>
            <a:br>
              <a:rPr lang="zh-CN" altLang="en-US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zh-CN" altLang="en-US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BIOS功能设置手册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90741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5024" y="124300"/>
            <a:ext cx="10077261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SR-IOV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设置开关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5024" y="183023"/>
            <a:ext cx="10077261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网络唤醒设置入口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5024" y="191412"/>
            <a:ext cx="10077261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网络唤醒设置开关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05" y="106108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96905" y="266913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CSM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兼容性设置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79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94950" y="199801"/>
            <a:ext cx="10075178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Boot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启动方式（</a:t>
            </a:r>
            <a:r>
              <a:rPr lang="en-US" altLang="zh-CN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UEFI/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</a:t>
            </a:r>
            <a:r>
              <a:rPr lang="en-US" altLang="zh-CN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Legacy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103314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5024" y="266913"/>
            <a:ext cx="10066382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网卡启动方式</a:t>
            </a:r>
            <a:r>
              <a:rPr lang="en-US" altLang="zh-CN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&amp;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无盘（</a:t>
            </a:r>
            <a:r>
              <a:rPr lang="en-US" altLang="zh-CN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UEFI/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</a:t>
            </a:r>
            <a:r>
              <a:rPr lang="en-US" altLang="zh-CN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Legacy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5024" y="191412"/>
            <a:ext cx="10077261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显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卡启动方式（</a:t>
            </a:r>
            <a:r>
              <a:rPr lang="en-US" altLang="zh-CN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UEFI/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</a:t>
            </a:r>
            <a:r>
              <a:rPr lang="en-US" altLang="zh-CN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Legacy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4835" y="199801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NVME M.2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硬盘选项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105283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5024" y="266913"/>
            <a:ext cx="10077261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NVM</a:t>
            </a: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 </a:t>
            </a:r>
            <a:r>
              <a:rPr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M.2</a:t>
            </a:r>
            <a:r>
              <a:rPr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硬盘信息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79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505795" y="199801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USB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管理选项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770" y="199801"/>
            <a:ext cx="10074770" cy="706964"/>
          </a:xfr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BIOS</a:t>
            </a:r>
            <a:r>
              <a:rPr lang="zh-CN" altLang="en-US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首界面（可设置</a:t>
            </a:r>
            <a:r>
              <a:rPr lang="en-US" altLang="zh-CN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BIOS</a:t>
            </a:r>
            <a:r>
              <a:rPr lang="zh-CN" altLang="en-US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时间日期）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770" y="1002665"/>
            <a:ext cx="10077450" cy="566737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5024" y="183023"/>
            <a:ext cx="10077261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USB-XHCI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设置开关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5024" y="191412"/>
            <a:ext cx="10077261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CPU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管理选项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5024" y="199801"/>
            <a:ext cx="10077261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CPU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超线程设置开关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0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96905" y="190992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CPU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虚拟化</a:t>
            </a:r>
            <a:r>
              <a:rPr lang="en-US" altLang="zh-CN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VT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设置开关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5024" y="191412"/>
            <a:ext cx="10077261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CPU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功能设置入口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05" y="97345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96905" y="174634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CPU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核心线程设置入口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973455"/>
            <a:ext cx="10077450" cy="5667375"/>
          </a:xfr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445024" y="191412"/>
            <a:ext cx="10077261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CPU核心数设置（如8、16核心）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4835" y="191412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高级电源管理选项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0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96905" y="183023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电源性能模式设置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0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96905" y="174634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NUMA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功能设置入口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1062355"/>
            <a:ext cx="10077450" cy="5667375"/>
          </a:xfr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445024" y="266913"/>
            <a:ext cx="10083159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来电启动设置入口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97345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5024" y="183023"/>
            <a:ext cx="10077261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NUMU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设置开关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05" y="97345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96905" y="174634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内存管理设置选项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05" y="97345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96905" y="174634"/>
            <a:ext cx="10077449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内存强制模式（Disabled对32G兼容性强）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0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96905" y="183023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内存频率设置选项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8978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5024" y="90744"/>
            <a:ext cx="10077261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PCIE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资源设置入口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5024" y="191412"/>
            <a:ext cx="10077261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PCIE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拆分选项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05" y="97345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96905" y="183023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PCIE拆分X4X4X4X4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5024" y="199801"/>
            <a:ext cx="10077261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VT-d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（默认开启）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0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96905" y="174634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PCH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管理选项（</a:t>
            </a:r>
            <a:r>
              <a:rPr lang="en-US" altLang="zh-CN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SATA&amp;USB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5024" y="183023"/>
            <a:ext cx="10077261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SATA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管理选项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974090"/>
            <a:ext cx="10077450" cy="5667375"/>
          </a:xfrm>
        </p:spPr>
      </p:pic>
      <p:sp>
        <p:nvSpPr>
          <p:cNvPr id="3" name="标题 1"/>
          <p:cNvSpPr>
            <a:spLocks noGrp="1"/>
          </p:cNvSpPr>
          <p:nvPr/>
        </p:nvSpPr>
        <p:spPr>
          <a:xfrm>
            <a:off x="445024" y="216579"/>
            <a:ext cx="1007477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来电启动设置选项</a:t>
            </a:r>
            <a:r>
              <a:rPr lang="en-US" altLang="zh-CN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Power On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05" y="97345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96905" y="191412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硬盘模式选项（默认</a:t>
            </a:r>
            <a:r>
              <a:rPr lang="en-US" altLang="zh-CN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AHCI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05" y="97345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96905" y="183023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SATA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硬盘热拔插开关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0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96905" y="183023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USB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管理拓展入口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698" y="1082180"/>
            <a:ext cx="10035485" cy="5560461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92698" y="266700"/>
            <a:ext cx="10035486" cy="706755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sz="28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USB拓展数量XHCI需设置</a:t>
            </a:r>
            <a:r>
              <a:rPr sz="2800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Disabled（</a:t>
            </a:r>
            <a:r>
              <a:rPr sz="12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注：此时USB3.0接口会降速到USB2.0速度</a:t>
            </a:r>
            <a:r>
              <a:rPr sz="28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97345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5024" y="183023"/>
            <a:ext cx="10077261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定时开机设置入口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0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96905" y="191412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定时开机时分秒设置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05" y="97345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96905" y="174634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管理员密码设置（自行添加需牢记密码）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05" y="97345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96905" y="166245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用户密码设置（自行添加需牢记密码）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05" y="97345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96905" y="174319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安全启动设置开关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325" y="90741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555325" y="91394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en-US" altLang="zh-CN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oot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启动项次序设置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5024" y="191412"/>
            <a:ext cx="1007477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CPU </a:t>
            </a: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altLang="zh-CN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an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风扇调节入口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97345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5024" y="174634"/>
            <a:ext cx="10077261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系统启动引导次序#1设置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05" y="97345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96905" y="157856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多硬盘信息查看选项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05" y="97345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96905" y="157856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多硬盘信息显示列表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05" y="97345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96905" y="157541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双路X99主板来电启动设置入口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97345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5135" y="191199"/>
            <a:ext cx="10077150" cy="706755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X99-CH8&amp;X10X99-16D集显切换设置选项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740" y="97345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573740" y="183023"/>
            <a:ext cx="10077450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BIOS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恢复设置选项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105219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5024" y="266913"/>
            <a:ext cx="10083159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风扇模式调节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1033145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5024" y="266913"/>
            <a:ext cx="10077261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风扇档位调节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940534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5024" y="166245"/>
            <a:ext cx="10077261" cy="706964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PCI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资源设置入口（</a:t>
            </a:r>
            <a:r>
              <a:rPr lang="en-US" altLang="zh-CN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Above 4G/SR-IOV</a:t>
            </a:r>
            <a:r>
              <a:rPr lang="zh-CN" altLang="en-US" b="1" dirty="0" smtClean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b="1" dirty="0">
              <a:solidFill>
                <a:schemeClr val="accent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835" y="974090"/>
            <a:ext cx="10077450" cy="5667375"/>
          </a:xfrm>
        </p:spPr>
      </p:pic>
      <p:sp>
        <p:nvSpPr>
          <p:cNvPr id="5" name="标题 1"/>
          <p:cNvSpPr>
            <a:spLocks noGrp="1"/>
          </p:cNvSpPr>
          <p:nvPr/>
        </p:nvSpPr>
        <p:spPr>
          <a:xfrm>
            <a:off x="444835" y="126049"/>
            <a:ext cx="10077450" cy="788352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l">
              <a:buFont typeface="Wingdings" panose="05000000000000000000" pitchFamily="2" charset="2"/>
              <a:buChar char="Ø"/>
            </a:pPr>
            <a:r>
              <a:rPr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Above 4G设置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Q0NmU1NTUxYWRiZjcyNTFjZWUwZTI5YTZmMTc3NW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3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3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3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3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标题"/>
  <p:tag name="KSO_WM_UNIT_ID" val="_3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1"/>
  <p:tag name="KSO_WM_UNIT_VALUE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3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3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4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4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4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e"/>
  <p:tag name="KSO_WM_UNIT_INDEX" val="1"/>
  <p:tag name="KSO_WM_BEAUTIFY_FLAG" val="#wm#"/>
  <p:tag name="KSO_WM_TAG_VERSION" val="3.0"/>
  <p:tag name="KSO_WM_UNIT_PRESET_TEXT" val="节编号"/>
  <p:tag name="KSO_WM_UNIT_ID" val="_4*e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5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2"/>
  <p:tag name="KSO_WM_BEAUTIFY_FLAG" val="#wm#"/>
  <p:tag name="KSO_WM_TAG_VERSION" val="3.0"/>
  <p:tag name="KSO_WM_UNIT_PRESET_TEXT" val="单击此处编辑母版文本样式&#10;第二级&#10;第三级&#10;第四级&#10;第五级"/>
  <p:tag name="KSO_WM_UNIT_ID" val="_5*f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5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6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a"/>
  <p:tag name="KSO_WM_UNIT_INDEX" val="1_1"/>
  <p:tag name="KSO_WM_BEAUTIFY_FLAG" val="#wm#"/>
  <p:tag name="KSO_WM_TAG_VERSION" val="3.0"/>
  <p:tag name="KSO_WM_UNIT_PRESET_TEXT" val="单击此处编辑母版标题样式"/>
  <p:tag name="KSO_WM_UNIT_ID" val="_6*h_a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f"/>
  <p:tag name="KSO_WM_UNIT_SUBTYPE" val="a"/>
  <p:tag name="KSO_WM_UNIT_INDEX" val="1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1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a"/>
  <p:tag name="KSO_WM_UNIT_INDEX" val="2_1"/>
  <p:tag name="KSO_WM_BEAUTIFY_FLAG" val="#wm#"/>
  <p:tag name="KSO_WM_TAG_VERSION" val="3.0"/>
  <p:tag name="KSO_WM_UNIT_PRESET_TEXT" val="单击此处编辑母版标题样式"/>
  <p:tag name="KSO_WM_UNIT_ID" val="_6*h_a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  <p:tag name="KSO_WM_UNIT_ISCONTENTSTITLE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h_f"/>
  <p:tag name="KSO_WM_UNIT_SUBTYPE" val="a"/>
  <p:tag name="KSO_WM_UNIT_INDEX" val="2_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6*h_f*2_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_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6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7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7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8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9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9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1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0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11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11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11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11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11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11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11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11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1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11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11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11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5"/>
  <p:tag name="KSO_WM_BEAUTIFY_FLAG" val="#wm#"/>
  <p:tag name="KSO_WM_TAG_VERSION" val="3.0"/>
  <p:tag name="KSO_WM_UNIT_ID" val="_1*i*5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11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6"/>
  <p:tag name="KSO_WM_BEAUTIFY_FLAG" val="#wm#"/>
  <p:tag name="KSO_WM_TAG_VERSION" val="3.0"/>
  <p:tag name="KSO_WM_UNIT_ID" val="_11*i*6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3"/>
  <p:tag name="KSO_WM_BEAUTIFY_FLAG" val="#wm#"/>
  <p:tag name="KSO_WM_TAG_VERSION" val="3.0"/>
  <p:tag name="KSO_WM_UNIT_ID" val="_1*i*6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11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7"/>
  <p:tag name="KSO_WM_BEAUTIFY_FLAG" val="#wm#"/>
  <p:tag name="KSO_WM_TAG_VERSION" val="3.0"/>
  <p:tag name="KSO_WM_UNIT_ID" val="_11*i*6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1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11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8"/>
  <p:tag name="KSO_WM_BEAUTIFY_FLAG" val="#wm#"/>
  <p:tag name="KSO_WM_TAG_VERSION" val="3.0"/>
  <p:tag name="KSO_WM_UNIT_ID" val="_11*i*6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1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11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9"/>
  <p:tag name="KSO_WM_BEAUTIFY_FLAG" val="#wm#"/>
  <p:tag name="KSO_WM_TAG_VERSION" val="3.0"/>
  <p:tag name="KSO_WM_UNIT_ID" val="_11*i*6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11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0"/>
  <p:tag name="KSO_WM_BEAUTIFY_FLAG" val="#wm#"/>
  <p:tag name="KSO_WM_TAG_VERSION" val="3.0"/>
  <p:tag name="KSO_WM_UNIT_ID" val="_11*i*7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1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2"/>
  <p:tag name="KSO_WM_BEAUTIFY_FLAG" val="#wm#"/>
  <p:tag name="KSO_WM_TAG_VERSION" val="3.0"/>
  <p:tag name="KSO_WM_UNIT_ID" val="_11*i*7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1"/>
  <p:tag name="KSO_WM_BEAUTIFY_FLAG" val="#wm#"/>
  <p:tag name="KSO_WM_TAG_VERSION" val="3.0"/>
  <p:tag name="KSO_WM_UNIT_ID" val="_11*i*7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4"/>
  <p:tag name="KSO_WM_BEAUTIFY_FLAG" val="#wm#"/>
  <p:tag name="KSO_WM_TAG_VERSION" val="3.0"/>
  <p:tag name="KSO_WM_UNIT_ID" val="_11*i*7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5"/>
  <p:tag name="KSO_WM_BEAUTIFY_FLAG" val="#wm#"/>
  <p:tag name="KSO_WM_TAG_VERSION" val="3.0"/>
  <p:tag name="KSO_WM_UNIT_ID" val="_11*i*7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编辑母版标题"/>
  <p:tag name="KSO_WM_UNIT_ID" val="_1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1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3"/>
  <p:tag name="KSO_WM_BEAUTIFY_FLAG" val="#wm#"/>
  <p:tag name="KSO_WM_TAG_VERSION" val="3.0"/>
  <p:tag name="KSO_WM_UNIT_ID" val="_11*i*7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SLIDE_TYPE" val="title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BEAUTIFY_FLAG" val="#wm#"/>
  <p:tag name="KSO_WM_TEMPLATE_INDEX" val="20236185"/>
  <p:tag name="KSO_WM_TEMPLATE_CATEGORY" val="custom"/>
  <p:tag name="KSO_WM_SLIDE_INDEX" val="1"/>
  <p:tag name="KSO_WM_SLIDE_ID" val="custom20236185_1"/>
  <p:tag name="KSO_WM_TEMPLATE_MASTER_TYPE" val="0"/>
  <p:tag name="KSO_WM_SLIDE_LAYOUT" val="a_b_f"/>
  <p:tag name="KSO_WM_SLIDE_LAYOUT_CNT" val="1_1_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&#10;添加文档标题"/>
  <p:tag name="KSO_WM_UNIT_ID" val="custom20236185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6185"/>
  <p:tag name="KSO_WM_TEMPLATE_CATEGORY" val="custom"/>
  <p:tag name="KSO_WM_UNIT_ISCONTENTSTITLE" val="0"/>
  <p:tag name="KSO_WM_UNIT_VALUE" val="20"/>
  <p:tag name="KSO_WM_UNIT_TEXT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1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1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6"/>
  <p:tag name="KSO_WM_BEAUTIFY_FLAG" val="#wm#"/>
  <p:tag name="KSO_WM_TAG_VERSION" val="3.0"/>
  <p:tag name="KSO_WM_UNIT_ID" val="_1*i*5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4"/>
  <p:tag name="KSO_WM_BEAUTIFY_FLAG" val="#wm#"/>
  <p:tag name="KSO_WM_TAG_VERSION" val="3.0"/>
  <p:tag name="KSO_WM_UNIT_ID" val="_1*i*6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1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1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0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1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1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1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1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7"/>
  <p:tag name="KSO_WM_BEAUTIFY_FLAG" val="#wm#"/>
  <p:tag name="KSO_WM_TAG_VERSION" val="3.0"/>
  <p:tag name="KSO_WM_UNIT_ID" val="_1*i*5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5"/>
  <p:tag name="KSO_WM_BEAUTIFY_FLAG" val="#wm#"/>
  <p:tag name="KSO_WM_TAG_VERSION" val="3.0"/>
  <p:tag name="KSO_WM_UNIT_ID" val="_1*i*6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1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1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1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1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1.0"/>
  <p:tag name="KSO_WM_UNIT_PRESET_TEXT" val="单击此处编辑母版标题样式"/>
  <p:tag name="KSO_WM_UNIT_ID" val="_0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TEMPLATE_CATEGORY" val="custom"/>
  <p:tag name="KSO_WM_TEMPLATE_INDEX" val="2023618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1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1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8"/>
  <p:tag name="KSO_WM_BEAUTIFY_FLAG" val="#wm#"/>
  <p:tag name="KSO_WM_TAG_VERSION" val="3.0"/>
  <p:tag name="KSO_WM_UNIT_ID" val="_1*i*5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6"/>
  <p:tag name="KSO_WM_BEAUTIFY_FLAG" val="#wm#"/>
  <p:tag name="KSO_WM_TAG_VERSION" val="3.0"/>
  <p:tag name="KSO_WM_UNIT_ID" val="_1*i*6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1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1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1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1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1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1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1.0"/>
  <p:tag name="KSO_WM_UNIT_PRESET_TEXT" val="单击此处编辑母版文本样式&#10;第二级&#10;第三级&#10;第四级&#10;第五级"/>
  <p:tag name="KSO_WM_UNIT_ID" val="_0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CATEGORY" val="custom"/>
  <p:tag name="KSO_WM_TEMPLATE_INDEX" val="2023618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9"/>
  <p:tag name="KSO_WM_BEAUTIFY_FLAG" val="#wm#"/>
  <p:tag name="KSO_WM_TAG_VERSION" val="3.0"/>
  <p:tag name="KSO_WM_UNIT_ID" val="_1*i*5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7"/>
  <p:tag name="KSO_WM_BEAUTIFY_FLAG" val="#wm#"/>
  <p:tag name="KSO_WM_TAG_VERSION" val="3.0"/>
  <p:tag name="KSO_WM_UNIT_ID" val="_1*i*6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1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1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1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1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1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1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0"/>
  <p:tag name="KSO_WM_BEAUTIFY_FLAG" val="#wm#"/>
  <p:tag name="KSO_WM_TAG_VERSION" val="3.0"/>
  <p:tag name="KSO_WM_UNIT_ID" val="_1*i*6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8"/>
  <p:tag name="KSO_WM_BEAUTIFY_FLAG" val="#wm#"/>
  <p:tag name="KSO_WM_TAG_VERSION" val="3.0"/>
  <p:tag name="KSO_WM_UNIT_ID" val="_1*i*6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1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1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1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1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1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1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1"/>
  <p:tag name="KSO_WM_BEAUTIFY_FLAG" val="#wm#"/>
  <p:tag name="KSO_WM_TAG_VERSION" val="3.0"/>
  <p:tag name="KSO_WM_UNIT_ID" val="_1*i*6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9"/>
  <p:tag name="KSO_WM_BEAUTIFY_FLAG" val="#wm#"/>
  <p:tag name="KSO_WM_TAG_VERSION" val="3.0"/>
  <p:tag name="KSO_WM_UNIT_ID" val="_1*i*6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1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1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1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1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1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1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2"/>
  <p:tag name="KSO_WM_BEAUTIFY_FLAG" val="#wm#"/>
  <p:tag name="KSO_WM_TAG_VERSION" val="3.0"/>
  <p:tag name="KSO_WM_UNIT_ID" val="_1*i*6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0"/>
  <p:tag name="KSO_WM_BEAUTIFY_FLAG" val="#wm#"/>
  <p:tag name="KSO_WM_TAG_VERSION" val="3.0"/>
  <p:tag name="KSO_WM_UNIT_ID" val="_1*i*7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2"/>
  <p:tag name="KSO_WM_BEAUTIFY_FLAG" val="#wm#"/>
  <p:tag name="KSO_WM_TAG_VERSION" val="3.0"/>
  <p:tag name="KSO_WM_UNIT_ID" val="_1*i*7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1"/>
  <p:tag name="KSO_WM_BEAUTIFY_FLAG" val="#wm#"/>
  <p:tag name="KSO_WM_TAG_VERSION" val="3.0"/>
  <p:tag name="KSO_WM_UNIT_ID" val="_1*i*7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1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4"/>
  <p:tag name="KSO_WM_BEAUTIFY_FLAG" val="#wm#"/>
  <p:tag name="KSO_WM_TAG_VERSION" val="3.0"/>
  <p:tag name="KSO_WM_UNIT_ID" val="_1*i*7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1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1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b"/>
  <p:tag name="KSO_WM_UNIT_INDEX" val="1"/>
  <p:tag name="KSO_WM_BEAUTIFY_FLAG" val="#wm#"/>
  <p:tag name="KSO_WM_TAG_VERSION" val="3.0"/>
  <p:tag name="KSO_WM_UNIT_PRESET_TEXT" val="署名"/>
  <p:tag name="KSO_WM_UNIT_ID" val="_1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5"/>
  <p:tag name="KSO_WM_BEAUTIFY_FLAG" val="#wm#"/>
  <p:tag name="KSO_WM_TAG_VERSION" val="3.0"/>
  <p:tag name="KSO_WM_UNIT_ID" val="_1*i*7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编辑母版标题"/>
  <p:tag name="KSO_WM_UNIT_ID" val="_1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1"/>
  <p:tag name="KSO_WM_BEAUTIFY_FLAG" val="#wm#"/>
  <p:tag name="KSO_WM_TAG_VERSION" val="3.0"/>
  <p:tag name="KSO_WM_UNIT_PRESET_TEXT" val="单击此处编辑副标题"/>
  <p:tag name="KSO_WM_UNIT_ID" val="_1*b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1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3"/>
  <p:tag name="KSO_WM_BEAUTIFY_FLAG" val="#wm#"/>
  <p:tag name="KSO_WM_TAG_VERSION" val="3.0"/>
  <p:tag name="KSO_WM_UNIT_ID" val="_1*i*7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"/>
  <p:tag name="KSO_WM_TEMPLATE_SUBCATEGORY" val="29"/>
  <p:tag name="KSO_WM_TEMPLATE_COLOR_TYPE" val="0"/>
  <p:tag name="KSO_WM_TAG_VERSION" val="3.0"/>
  <p:tag name="KSO_WM_BEAUTIFY_FLAG" val="#wm#"/>
  <p:tag name="KSO_WM_TEMPLATE_INDEX" val="20236185"/>
  <p:tag name="KSO_WM_TEMPLATE_CATEGORY" val="custom"/>
  <p:tag name="KSO_WM_TEMPLATE_MASTER_TYPE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1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a"/>
  <p:tag name="KSO_WM_UNIT_INDEX" val="1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f"/>
  <p:tag name="KSO_WM_UNIT_SUBTYPE" val="a"/>
  <p:tag name="KSO_WM_UNIT_INDEX" val="1"/>
  <p:tag name="KSO_WM_BEAUTIFY_FLAG" val="#wm#"/>
  <p:tag name="KSO_WM_TAG_VERSION" val="3.0"/>
  <p:tag name="KSO_WM_UNIT_PRESET_TEXT" val="单击此处编辑母版文本样式&#10;第二级&#10;第三级&#10;第四级&#10;第五级"/>
  <p:tag name="KSO_WM_UNIT_ID" val="_2*f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VALUE" val="34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D" val="_2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3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3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3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3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会议室">
  <a:themeElements>
    <a:clrScheme name="离子会议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离子会议室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会议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71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E6054"/>
      </a:accent1>
      <a:accent2>
        <a:srgbClr val="FFC409"/>
      </a:accent2>
      <a:accent3>
        <a:srgbClr val="5E52FE"/>
      </a:accent3>
      <a:accent4>
        <a:srgbClr val="D44466"/>
      </a:accent4>
      <a:accent5>
        <a:srgbClr val="FE52B9"/>
      </a:accent5>
      <a:accent6>
        <a:srgbClr val="52B9FE"/>
      </a:accent6>
      <a:hlink>
        <a:srgbClr val="304FFE"/>
      </a:hlink>
      <a:folHlink>
        <a:srgbClr val="492067"/>
      </a:folHlink>
    </a:clrScheme>
    <a:fontScheme name="自定义 245">
      <a:majorFont>
        <a:latin typeface="汉仪铸字美心体W"/>
        <a:ea typeface="汉仪铸字美心体W"/>
        <a:cs typeface=""/>
      </a:majorFont>
      <a:minorFont>
        <a:latin typeface="汉仪铸字美心体W"/>
        <a:ea typeface="汉仪铸字美心体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lumMod val="75000"/>
          </a:schemeClr>
        </a:lnRef>
        <a:fillRef idx="1">
          <a:schemeClr val="accent1"/>
        </a:fillRef>
        <a:effectRef idx="0">
          <a:srgbClr val="FFFFFF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rgbClr val="FFFFFF"/>
        </a:fillRef>
        <a:effectRef idx="0">
          <a:srgbClr val="FFFFFF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lang="zh-CN" altLang="en-US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78</TotalTime>
  <Words>283</Words>
  <Application>Microsoft Office PowerPoint</Application>
  <PresentationFormat>宽屏</PresentationFormat>
  <Paragraphs>55</Paragraphs>
  <Slides>55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55</vt:i4>
      </vt:variant>
    </vt:vector>
  </HeadingPairs>
  <TitlesOfParts>
    <vt:vector size="64" baseType="lpstr">
      <vt:lpstr>汉仪铸字美心体W</vt:lpstr>
      <vt:lpstr>宋体</vt:lpstr>
      <vt:lpstr>微软雅黑</vt:lpstr>
      <vt:lpstr>Arial</vt:lpstr>
      <vt:lpstr>Century Gothic</vt:lpstr>
      <vt:lpstr>Wingdings</vt:lpstr>
      <vt:lpstr>Wingdings 3</vt:lpstr>
      <vt:lpstr>离子会议室</vt:lpstr>
      <vt:lpstr>1_Office 主题​​</vt:lpstr>
      <vt:lpstr>华南金牌X99系列主板 BIOS功能设置手册</vt:lpstr>
      <vt:lpstr>BIOS首界面（可设置BIOS时间日期）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华南金牌X99系列主板</dc:title>
  <dc:creator>XiaoMage</dc:creator>
  <cp:lastModifiedBy>XiaoMage</cp:lastModifiedBy>
  <cp:revision>19</cp:revision>
  <dcterms:created xsi:type="dcterms:W3CDTF">2023-08-09T12:44:00Z</dcterms:created>
  <dcterms:modified xsi:type="dcterms:W3CDTF">2024-10-25T11:28:52Z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87F075BCC1C84053BDFE5069A5A4EDF8_13</vt:lpwstr>
  </property>
  <property fmtid="{D5CDD505-2E9C-101B-9397-08002B2CF9AE}" pid="3" name="KSOProductBuildVer">
    <vt:lpwstr>2052-12.1.0.18608</vt:lpwstr>
  </property>
</Properties>
</file>